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1" r:id="rId5"/>
    <p:sldMasterId id="2147483711" r:id="rId6"/>
  </p:sldMasterIdLst>
  <p:notesMasterIdLst>
    <p:notesMasterId r:id="rId25"/>
  </p:notesMasterIdLst>
  <p:sldIdLst>
    <p:sldId id="272" r:id="rId7"/>
    <p:sldId id="274" r:id="rId8"/>
    <p:sldId id="568" r:id="rId9"/>
    <p:sldId id="397" r:id="rId10"/>
    <p:sldId id="330" r:id="rId11"/>
    <p:sldId id="303" r:id="rId12"/>
    <p:sldId id="290" r:id="rId13"/>
    <p:sldId id="295" r:id="rId14"/>
    <p:sldId id="282" r:id="rId15"/>
    <p:sldId id="283" r:id="rId16"/>
    <p:sldId id="572" r:id="rId17"/>
    <p:sldId id="305" r:id="rId18"/>
    <p:sldId id="286" r:id="rId19"/>
    <p:sldId id="287" r:id="rId20"/>
    <p:sldId id="293" r:id="rId21"/>
    <p:sldId id="573" r:id="rId22"/>
    <p:sldId id="332" r:id="rId23"/>
    <p:sldId id="3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DA1506-2689-7AAA-62F8-C34AC9851A02}" name="Vanessa Higgins" initials="VH" userId="S::Vanessa.Higgins@manchester.ac.uk::5d2ea04e-bc19-430e-b601-b3264b5c7307" providerId="AD"/>
  <p188:author id="{3772E313-8170-407E-39B3-68ABDD4BBA85}" name="Vanessa Higgins" initials="VH" userId="S::vanessa.higgins@manchester.ac.uk::5d2ea04e-bc19-430e-b601-b3264b5c7307" providerId="AD"/>
  <p188:author id="{1C9484A9-C1EE-4088-F991-8FE5368E58C5}" name="Alle Bloom" initials="AB" userId="S::alice.bloom@manchester.ac.uk::58ee6bbe-d688-41ff-be22-30dbe036204b" providerId="AD"/>
  <p188:author id="{06DEFACB-F704-21BD-E149-36DC374870E8}" name="Debora Price" initials="DP" userId="S::debora.price@manchester.ac.uk::b1647375-9fb9-4caf-9117-a700a8e2a54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02082"/>
    <a:srgbClr val="92278F"/>
    <a:srgbClr val="F3E1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D8738F-D832-4BF8-9589-ADCB9C8B9340}" v="3" dt="2024-05-17T16:03:49.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2051" autoAdjust="0"/>
  </p:normalViewPr>
  <p:slideViewPr>
    <p:cSldViewPr snapToGrid="0">
      <p:cViewPr>
        <p:scale>
          <a:sx n="50" d="100"/>
          <a:sy n="50" d="100"/>
        </p:scale>
        <p:origin x="524" y="1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essa Higgins" userId="5d2ea04e-bc19-430e-b601-b3264b5c7307" providerId="ADAL" clId="{E83B799C-1C41-47B6-8EEB-56467A0F0EE0}"/>
    <pc:docChg chg="undo custSel addSld delSld modSld sldOrd delMainMaster">
      <pc:chgData name="Vanessa Higgins" userId="5d2ea04e-bc19-430e-b601-b3264b5c7307" providerId="ADAL" clId="{E83B799C-1C41-47B6-8EEB-56467A0F0EE0}" dt="2024-04-29T13:48:51.178" v="13941" actId="6549"/>
      <pc:docMkLst>
        <pc:docMk/>
      </pc:docMkLst>
      <pc:sldChg chg="delSp modSp del mod">
        <pc:chgData name="Vanessa Higgins" userId="5d2ea04e-bc19-430e-b601-b3264b5c7307" providerId="ADAL" clId="{E83B799C-1C41-47B6-8EEB-56467A0F0EE0}" dt="2024-04-24T15:53:14.685" v="1038" actId="47"/>
        <pc:sldMkLst>
          <pc:docMk/>
          <pc:sldMk cId="1873362732" sldId="257"/>
        </pc:sldMkLst>
        <pc:spChg chg="mod">
          <ac:chgData name="Vanessa Higgins" userId="5d2ea04e-bc19-430e-b601-b3264b5c7307" providerId="ADAL" clId="{E83B799C-1C41-47B6-8EEB-56467A0F0EE0}" dt="2024-04-24T15:03:48.339" v="64" actId="255"/>
          <ac:spMkLst>
            <pc:docMk/>
            <pc:sldMk cId="1873362732" sldId="257"/>
            <ac:spMk id="2" creationId="{042796E4-B79C-9746-A326-71F9DB33737D}"/>
          </ac:spMkLst>
        </pc:spChg>
        <pc:spChg chg="del">
          <ac:chgData name="Vanessa Higgins" userId="5d2ea04e-bc19-430e-b601-b3264b5c7307" providerId="ADAL" clId="{E83B799C-1C41-47B6-8EEB-56467A0F0EE0}" dt="2024-04-24T15:03:54.199" v="66" actId="478"/>
          <ac:spMkLst>
            <pc:docMk/>
            <pc:sldMk cId="1873362732" sldId="257"/>
            <ac:spMk id="3" creationId="{67F624E6-ECC4-FC4D-86E0-DAAB1D0CFF3C}"/>
          </ac:spMkLst>
        </pc:spChg>
        <pc:spChg chg="mod">
          <ac:chgData name="Vanessa Higgins" userId="5d2ea04e-bc19-430e-b601-b3264b5c7307" providerId="ADAL" clId="{E83B799C-1C41-47B6-8EEB-56467A0F0EE0}" dt="2024-04-24T15:03:51.232" v="65" actId="1076"/>
          <ac:spMkLst>
            <pc:docMk/>
            <pc:sldMk cId="1873362732" sldId="257"/>
            <ac:spMk id="4" creationId="{CB0CE994-CBD2-C04D-BCDF-8FA731CF50E9}"/>
          </ac:spMkLst>
        </pc:spChg>
      </pc:sldChg>
      <pc:sldChg chg="modSp mod modNotesTx">
        <pc:chgData name="Vanessa Higgins" userId="5d2ea04e-bc19-430e-b601-b3264b5c7307" providerId="ADAL" clId="{E83B799C-1C41-47B6-8EEB-56467A0F0EE0}" dt="2024-04-29T13:40:23.565" v="13134" actId="20577"/>
        <pc:sldMkLst>
          <pc:docMk/>
          <pc:sldMk cId="214193722" sldId="272"/>
        </pc:sldMkLst>
        <pc:spChg chg="mod">
          <ac:chgData name="Vanessa Higgins" userId="5d2ea04e-bc19-430e-b601-b3264b5c7307" providerId="ADAL" clId="{E83B799C-1C41-47B6-8EEB-56467A0F0EE0}" dt="2024-04-29T11:09:28.147" v="2424" actId="6549"/>
          <ac:spMkLst>
            <pc:docMk/>
            <pc:sldMk cId="214193722" sldId="272"/>
            <ac:spMk id="2" creationId="{00000000-0000-0000-0000-000000000000}"/>
          </ac:spMkLst>
        </pc:spChg>
        <pc:spChg chg="mod">
          <ac:chgData name="Vanessa Higgins" userId="5d2ea04e-bc19-430e-b601-b3264b5c7307" providerId="ADAL" clId="{E83B799C-1C41-47B6-8EEB-56467A0F0EE0}" dt="2024-04-25T08:59:30.157" v="1289" actId="14100"/>
          <ac:spMkLst>
            <pc:docMk/>
            <pc:sldMk cId="214193722" sldId="272"/>
            <ac:spMk id="4" creationId="{761B70D4-7556-534B-BB93-5540A3673493}"/>
          </ac:spMkLst>
        </pc:spChg>
      </pc:sldChg>
      <pc:sldChg chg="delSp modSp mod modNotesTx">
        <pc:chgData name="Vanessa Higgins" userId="5d2ea04e-bc19-430e-b601-b3264b5c7307" providerId="ADAL" clId="{E83B799C-1C41-47B6-8EEB-56467A0F0EE0}" dt="2024-04-29T13:41:00.516" v="13189" actId="20577"/>
        <pc:sldMkLst>
          <pc:docMk/>
          <pc:sldMk cId="2311271330" sldId="274"/>
        </pc:sldMkLst>
        <pc:spChg chg="del">
          <ac:chgData name="Vanessa Higgins" userId="5d2ea04e-bc19-430e-b601-b3264b5c7307" providerId="ADAL" clId="{E83B799C-1C41-47B6-8EEB-56467A0F0EE0}" dt="2024-04-24T15:04:06.489" v="69" actId="478"/>
          <ac:spMkLst>
            <pc:docMk/>
            <pc:sldMk cId="2311271330" sldId="274"/>
            <ac:spMk id="3" creationId="{67F624E6-ECC4-FC4D-86E0-DAAB1D0CFF3C}"/>
          </ac:spMkLst>
        </pc:spChg>
        <pc:spChg chg="mod">
          <ac:chgData name="Vanessa Higgins" userId="5d2ea04e-bc19-430e-b601-b3264b5c7307" providerId="ADAL" clId="{E83B799C-1C41-47B6-8EEB-56467A0F0EE0}" dt="2024-04-29T11:37:12.217" v="5246"/>
          <ac:spMkLst>
            <pc:docMk/>
            <pc:sldMk cId="2311271330" sldId="274"/>
            <ac:spMk id="4" creationId="{CB0CE994-CBD2-C04D-BCDF-8FA731CF50E9}"/>
          </ac:spMkLst>
        </pc:spChg>
      </pc:sldChg>
      <pc:sldChg chg="del">
        <pc:chgData name="Vanessa Higgins" userId="5d2ea04e-bc19-430e-b601-b3264b5c7307" providerId="ADAL" clId="{E83B799C-1C41-47B6-8EEB-56467A0F0EE0}" dt="2024-04-24T15:06:57.766" v="99" actId="47"/>
        <pc:sldMkLst>
          <pc:docMk/>
          <pc:sldMk cId="1779368932" sldId="275"/>
        </pc:sldMkLst>
      </pc:sldChg>
      <pc:sldChg chg="delSp modSp del mod">
        <pc:chgData name="Vanessa Higgins" userId="5d2ea04e-bc19-430e-b601-b3264b5c7307" providerId="ADAL" clId="{E83B799C-1C41-47B6-8EEB-56467A0F0EE0}" dt="2024-04-24T15:47:53.813" v="980" actId="47"/>
        <pc:sldMkLst>
          <pc:docMk/>
          <pc:sldMk cId="3363114938" sldId="280"/>
        </pc:sldMkLst>
        <pc:spChg chg="mod">
          <ac:chgData name="Vanessa Higgins" userId="5d2ea04e-bc19-430e-b601-b3264b5c7307" providerId="ADAL" clId="{E83B799C-1C41-47B6-8EEB-56467A0F0EE0}" dt="2024-04-24T15:06:52.670" v="94" actId="27636"/>
          <ac:spMkLst>
            <pc:docMk/>
            <pc:sldMk cId="3363114938" sldId="280"/>
            <ac:spMk id="2" creationId="{09ADFE77-8A6A-AC42-ABB4-26D6D654FD38}"/>
          </ac:spMkLst>
        </pc:spChg>
        <pc:spChg chg="mod">
          <ac:chgData name="Vanessa Higgins" userId="5d2ea04e-bc19-430e-b601-b3264b5c7307" providerId="ADAL" clId="{E83B799C-1C41-47B6-8EEB-56467A0F0EE0}" dt="2024-04-24T15:07:30.520" v="105" actId="27636"/>
          <ac:spMkLst>
            <pc:docMk/>
            <pc:sldMk cId="3363114938" sldId="280"/>
            <ac:spMk id="4" creationId="{69753F94-0832-B642-9B2D-1FE8522E4AD0}"/>
          </ac:spMkLst>
        </pc:spChg>
        <pc:spChg chg="del">
          <ac:chgData name="Vanessa Higgins" userId="5d2ea04e-bc19-430e-b601-b3264b5c7307" providerId="ADAL" clId="{E83B799C-1C41-47B6-8EEB-56467A0F0EE0}" dt="2024-04-24T15:04:33.327" v="73" actId="478"/>
          <ac:spMkLst>
            <pc:docMk/>
            <pc:sldMk cId="3363114938" sldId="280"/>
            <ac:spMk id="5" creationId="{70B0C7C5-7B8A-5D0B-E9BE-D95F8D9CC36D}"/>
          </ac:spMkLst>
        </pc:spChg>
      </pc:sldChg>
      <pc:sldChg chg="delSp modSp mod modNotesTx">
        <pc:chgData name="Vanessa Higgins" userId="5d2ea04e-bc19-430e-b601-b3264b5c7307" providerId="ADAL" clId="{E83B799C-1C41-47B6-8EEB-56467A0F0EE0}" dt="2024-04-29T13:47:09.791" v="13898" actId="113"/>
        <pc:sldMkLst>
          <pc:docMk/>
          <pc:sldMk cId="1953066943" sldId="282"/>
        </pc:sldMkLst>
        <pc:spChg chg="del">
          <ac:chgData name="Vanessa Higgins" userId="5d2ea04e-bc19-430e-b601-b3264b5c7307" providerId="ADAL" clId="{E83B799C-1C41-47B6-8EEB-56467A0F0EE0}" dt="2024-04-24T15:08:12.902" v="112" actId="478"/>
          <ac:spMkLst>
            <pc:docMk/>
            <pc:sldMk cId="1953066943" sldId="282"/>
            <ac:spMk id="3" creationId="{C45E39F9-0534-46F0-080C-770C5FBEA641}"/>
          </ac:spMkLst>
        </pc:spChg>
        <pc:spChg chg="del">
          <ac:chgData name="Vanessa Higgins" userId="5d2ea04e-bc19-430e-b601-b3264b5c7307" providerId="ADAL" clId="{E83B799C-1C41-47B6-8EEB-56467A0F0EE0}" dt="2024-04-24T15:04:44.023" v="76" actId="478"/>
          <ac:spMkLst>
            <pc:docMk/>
            <pc:sldMk cId="1953066943" sldId="282"/>
            <ac:spMk id="4" creationId="{4F188F01-2545-75C8-46FE-719A46B7EC10}"/>
          </ac:spMkLst>
        </pc:spChg>
        <pc:spChg chg="mod">
          <ac:chgData name="Vanessa Higgins" userId="5d2ea04e-bc19-430e-b601-b3264b5c7307" providerId="ADAL" clId="{E83B799C-1C41-47B6-8EEB-56467A0F0EE0}" dt="2024-04-25T08:58:58.133" v="1282" actId="207"/>
          <ac:spMkLst>
            <pc:docMk/>
            <pc:sldMk cId="1953066943" sldId="282"/>
            <ac:spMk id="7" creationId="{F067A1A6-D204-D0B3-07B9-62B2860B229C}"/>
          </ac:spMkLst>
        </pc:spChg>
        <pc:spChg chg="mod">
          <ac:chgData name="Vanessa Higgins" userId="5d2ea04e-bc19-430e-b601-b3264b5c7307" providerId="ADAL" clId="{E83B799C-1C41-47B6-8EEB-56467A0F0EE0}" dt="2024-04-29T11:58:40.332" v="8178" actId="20577"/>
          <ac:spMkLst>
            <pc:docMk/>
            <pc:sldMk cId="1953066943" sldId="282"/>
            <ac:spMk id="9" creationId="{33CFD229-0114-C49D-5BFF-B23330AEFCF9}"/>
          </ac:spMkLst>
        </pc:spChg>
        <pc:picChg chg="mod">
          <ac:chgData name="Vanessa Higgins" userId="5d2ea04e-bc19-430e-b601-b3264b5c7307" providerId="ADAL" clId="{E83B799C-1C41-47B6-8EEB-56467A0F0EE0}" dt="2024-04-25T08:55:57.120" v="1258" actId="1366"/>
          <ac:picMkLst>
            <pc:docMk/>
            <pc:sldMk cId="1953066943" sldId="282"/>
            <ac:picMk id="24" creationId="{59174F68-CF13-B1B3-9699-D92CA021DC0E}"/>
          </ac:picMkLst>
        </pc:picChg>
      </pc:sldChg>
      <pc:sldChg chg="delSp modSp mod modNotesTx">
        <pc:chgData name="Vanessa Higgins" userId="5d2ea04e-bc19-430e-b601-b3264b5c7307" providerId="ADAL" clId="{E83B799C-1C41-47B6-8EEB-56467A0F0EE0}" dt="2024-04-29T13:16:21.463" v="9143" actId="20577"/>
        <pc:sldMkLst>
          <pc:docMk/>
          <pc:sldMk cId="712557181" sldId="283"/>
        </pc:sldMkLst>
        <pc:spChg chg="del">
          <ac:chgData name="Vanessa Higgins" userId="5d2ea04e-bc19-430e-b601-b3264b5c7307" providerId="ADAL" clId="{E83B799C-1C41-47B6-8EEB-56467A0F0EE0}" dt="2024-04-24T15:08:26.116" v="114" actId="478"/>
          <ac:spMkLst>
            <pc:docMk/>
            <pc:sldMk cId="712557181" sldId="283"/>
            <ac:spMk id="3" creationId="{EDFB29C0-578C-9C77-BA4D-DBA486440722}"/>
          </ac:spMkLst>
        </pc:spChg>
        <pc:spChg chg="del">
          <ac:chgData name="Vanessa Higgins" userId="5d2ea04e-bc19-430e-b601-b3264b5c7307" providerId="ADAL" clId="{E83B799C-1C41-47B6-8EEB-56467A0F0EE0}" dt="2024-04-24T15:04:47.954" v="78" actId="478"/>
          <ac:spMkLst>
            <pc:docMk/>
            <pc:sldMk cId="712557181" sldId="283"/>
            <ac:spMk id="5" creationId="{DE5F6EDE-36DD-99C5-F542-0C32311B75C3}"/>
          </ac:spMkLst>
        </pc:spChg>
        <pc:picChg chg="mod">
          <ac:chgData name="Vanessa Higgins" userId="5d2ea04e-bc19-430e-b601-b3264b5c7307" providerId="ADAL" clId="{E83B799C-1C41-47B6-8EEB-56467A0F0EE0}" dt="2024-04-25T08:55:48.363" v="1257" actId="1366"/>
          <ac:picMkLst>
            <pc:docMk/>
            <pc:sldMk cId="712557181" sldId="283"/>
            <ac:picMk id="10" creationId="{D8FF3706-5210-8F97-A233-F1EE04D060CD}"/>
          </ac:picMkLst>
        </pc:picChg>
      </pc:sldChg>
      <pc:sldChg chg="del">
        <pc:chgData name="Vanessa Higgins" userId="5d2ea04e-bc19-430e-b601-b3264b5c7307" providerId="ADAL" clId="{E83B799C-1C41-47B6-8EEB-56467A0F0EE0}" dt="2024-04-24T15:06:57.766" v="99" actId="47"/>
        <pc:sldMkLst>
          <pc:docMk/>
          <pc:sldMk cId="4165863896" sldId="284"/>
        </pc:sldMkLst>
      </pc:sldChg>
      <pc:sldChg chg="del">
        <pc:chgData name="Vanessa Higgins" userId="5d2ea04e-bc19-430e-b601-b3264b5c7307" providerId="ADAL" clId="{E83B799C-1C41-47B6-8EEB-56467A0F0EE0}" dt="2024-04-24T15:06:57.766" v="99" actId="47"/>
        <pc:sldMkLst>
          <pc:docMk/>
          <pc:sldMk cId="1150228221" sldId="285"/>
        </pc:sldMkLst>
      </pc:sldChg>
      <pc:sldChg chg="delSp modSp mod modNotesTx">
        <pc:chgData name="Vanessa Higgins" userId="5d2ea04e-bc19-430e-b601-b3264b5c7307" providerId="ADAL" clId="{E83B799C-1C41-47B6-8EEB-56467A0F0EE0}" dt="2024-04-29T13:47:18.881" v="13899" actId="12"/>
        <pc:sldMkLst>
          <pc:docMk/>
          <pc:sldMk cId="310209518" sldId="286"/>
        </pc:sldMkLst>
        <pc:spChg chg="del">
          <ac:chgData name="Vanessa Higgins" userId="5d2ea04e-bc19-430e-b601-b3264b5c7307" providerId="ADAL" clId="{E83B799C-1C41-47B6-8EEB-56467A0F0EE0}" dt="2024-04-24T15:08:50.756" v="118" actId="478"/>
          <ac:spMkLst>
            <pc:docMk/>
            <pc:sldMk cId="310209518" sldId="286"/>
            <ac:spMk id="3" creationId="{708881D8-48CA-3520-BFA5-859D08B93C40}"/>
          </ac:spMkLst>
        </pc:spChg>
        <pc:spChg chg="del">
          <ac:chgData name="Vanessa Higgins" userId="5d2ea04e-bc19-430e-b601-b3264b5c7307" providerId="ADAL" clId="{E83B799C-1C41-47B6-8EEB-56467A0F0EE0}" dt="2024-04-24T15:04:58.305" v="82" actId="478"/>
          <ac:spMkLst>
            <pc:docMk/>
            <pc:sldMk cId="310209518" sldId="286"/>
            <ac:spMk id="5" creationId="{BF933659-C524-CF87-0C9B-44F81498E57E}"/>
          </ac:spMkLst>
        </pc:spChg>
        <pc:picChg chg="mod">
          <ac:chgData name="Vanessa Higgins" userId="5d2ea04e-bc19-430e-b601-b3264b5c7307" providerId="ADAL" clId="{E83B799C-1C41-47B6-8EEB-56467A0F0EE0}" dt="2024-04-25T08:55:09.052" v="1253"/>
          <ac:picMkLst>
            <pc:docMk/>
            <pc:sldMk cId="310209518" sldId="286"/>
            <ac:picMk id="33" creationId="{A5FCE74A-167C-7CF4-762C-53A33AC33B25}"/>
          </ac:picMkLst>
        </pc:picChg>
      </pc:sldChg>
      <pc:sldChg chg="delSp modSp del mod">
        <pc:chgData name="Vanessa Higgins" userId="5d2ea04e-bc19-430e-b601-b3264b5c7307" providerId="ADAL" clId="{E83B799C-1C41-47B6-8EEB-56467A0F0EE0}" dt="2024-04-24T15:43:12.358" v="633" actId="2696"/>
        <pc:sldMkLst>
          <pc:docMk/>
          <pc:sldMk cId="970335033" sldId="287"/>
        </pc:sldMkLst>
        <pc:spChg chg="mod">
          <ac:chgData name="Vanessa Higgins" userId="5d2ea04e-bc19-430e-b601-b3264b5c7307" providerId="ADAL" clId="{E83B799C-1C41-47B6-8EEB-56467A0F0EE0}" dt="2024-04-24T15:09:54.672" v="171" actId="2711"/>
          <ac:spMkLst>
            <pc:docMk/>
            <pc:sldMk cId="970335033" sldId="287"/>
            <ac:spMk id="4" creationId="{69753F94-0832-B642-9B2D-1FE8522E4AD0}"/>
          </ac:spMkLst>
        </pc:spChg>
        <pc:spChg chg="del">
          <ac:chgData name="Vanessa Higgins" userId="5d2ea04e-bc19-430e-b601-b3264b5c7307" providerId="ADAL" clId="{E83B799C-1C41-47B6-8EEB-56467A0F0EE0}" dt="2024-04-24T15:05:00.506" v="83" actId="478"/>
          <ac:spMkLst>
            <pc:docMk/>
            <pc:sldMk cId="970335033" sldId="287"/>
            <ac:spMk id="5" creationId="{D7D7A33A-26E0-3198-6092-FAE6A78E480A}"/>
          </ac:spMkLst>
        </pc:spChg>
      </pc:sldChg>
      <pc:sldChg chg="modSp add mod modNotesTx">
        <pc:chgData name="Vanessa Higgins" userId="5d2ea04e-bc19-430e-b601-b3264b5c7307" providerId="ADAL" clId="{E83B799C-1C41-47B6-8EEB-56467A0F0EE0}" dt="2024-04-29T13:37:59.430" v="12667" actId="20577"/>
        <pc:sldMkLst>
          <pc:docMk/>
          <pc:sldMk cId="3597913694" sldId="287"/>
        </pc:sldMkLst>
        <pc:spChg chg="mod">
          <ac:chgData name="Vanessa Higgins" userId="5d2ea04e-bc19-430e-b601-b3264b5c7307" providerId="ADAL" clId="{E83B799C-1C41-47B6-8EEB-56467A0F0EE0}" dt="2024-04-24T16:00:41.033" v="1179" actId="6549"/>
          <ac:spMkLst>
            <pc:docMk/>
            <pc:sldMk cId="3597913694" sldId="287"/>
            <ac:spMk id="2" creationId="{09ADFE77-8A6A-AC42-ABB4-26D6D654FD38}"/>
          </ac:spMkLst>
        </pc:spChg>
        <pc:spChg chg="mod">
          <ac:chgData name="Vanessa Higgins" userId="5d2ea04e-bc19-430e-b601-b3264b5c7307" providerId="ADAL" clId="{E83B799C-1C41-47B6-8EEB-56467A0F0EE0}" dt="2024-04-29T13:37:21.537" v="12473" actId="20577"/>
          <ac:spMkLst>
            <pc:docMk/>
            <pc:sldMk cId="3597913694" sldId="287"/>
            <ac:spMk id="4" creationId="{69753F94-0832-B642-9B2D-1FE8522E4AD0}"/>
          </ac:spMkLst>
        </pc:spChg>
      </pc:sldChg>
      <pc:sldChg chg="add del">
        <pc:chgData name="Vanessa Higgins" userId="5d2ea04e-bc19-430e-b601-b3264b5c7307" providerId="ADAL" clId="{E83B799C-1C41-47B6-8EEB-56467A0F0EE0}" dt="2024-04-24T15:48:50.298" v="981" actId="2696"/>
        <pc:sldMkLst>
          <pc:docMk/>
          <pc:sldMk cId="3692634526" sldId="287"/>
        </pc:sldMkLst>
      </pc:sldChg>
      <pc:sldChg chg="delSp modSp mod modNotesTx">
        <pc:chgData name="Vanessa Higgins" userId="5d2ea04e-bc19-430e-b601-b3264b5c7307" providerId="ADAL" clId="{E83B799C-1C41-47B6-8EEB-56467A0F0EE0}" dt="2024-04-29T13:46:57.448" v="13896" actId="12"/>
        <pc:sldMkLst>
          <pc:docMk/>
          <pc:sldMk cId="1024619275" sldId="290"/>
        </pc:sldMkLst>
        <pc:spChg chg="mod">
          <ac:chgData name="Vanessa Higgins" userId="5d2ea04e-bc19-430e-b601-b3264b5c7307" providerId="ADAL" clId="{E83B799C-1C41-47B6-8EEB-56467A0F0EE0}" dt="2024-04-25T08:57:35.887" v="1271" actId="255"/>
          <ac:spMkLst>
            <pc:docMk/>
            <pc:sldMk cId="1024619275" sldId="290"/>
            <ac:spMk id="2" creationId="{3E751B50-FD6C-ADA3-F80B-535FBA0BF8F9}"/>
          </ac:spMkLst>
        </pc:spChg>
        <pc:spChg chg="mod">
          <ac:chgData name="Vanessa Higgins" userId="5d2ea04e-bc19-430e-b601-b3264b5c7307" providerId="ADAL" clId="{E83B799C-1C41-47B6-8EEB-56467A0F0EE0}" dt="2024-04-25T09:00:16.881" v="1303" actId="207"/>
          <ac:spMkLst>
            <pc:docMk/>
            <pc:sldMk cId="1024619275" sldId="290"/>
            <ac:spMk id="4" creationId="{BE67D70A-84B3-7EAE-4928-CD8D8F8D116B}"/>
          </ac:spMkLst>
        </pc:spChg>
        <pc:spChg chg="del">
          <ac:chgData name="Vanessa Higgins" userId="5d2ea04e-bc19-430e-b601-b3264b5c7307" providerId="ADAL" clId="{E83B799C-1C41-47B6-8EEB-56467A0F0EE0}" dt="2024-04-24T15:04:38.423" v="74" actId="478"/>
          <ac:spMkLst>
            <pc:docMk/>
            <pc:sldMk cId="1024619275" sldId="290"/>
            <ac:spMk id="5" creationId="{4B39E5EF-5B40-1DCD-B5EF-9C1C43321B46}"/>
          </ac:spMkLst>
        </pc:spChg>
      </pc:sldChg>
      <pc:sldChg chg="delSp modSp del mod">
        <pc:chgData name="Vanessa Higgins" userId="5d2ea04e-bc19-430e-b601-b3264b5c7307" providerId="ADAL" clId="{E83B799C-1C41-47B6-8EEB-56467A0F0EE0}" dt="2024-04-24T15:43:12.358" v="633" actId="2696"/>
        <pc:sldMkLst>
          <pc:docMk/>
          <pc:sldMk cId="1542424134" sldId="293"/>
        </pc:sldMkLst>
        <pc:spChg chg="mod">
          <ac:chgData name="Vanessa Higgins" userId="5d2ea04e-bc19-430e-b601-b3264b5c7307" providerId="ADAL" clId="{E83B799C-1C41-47B6-8EEB-56467A0F0EE0}" dt="2024-04-24T15:09:23.287" v="169" actId="20577"/>
          <ac:spMkLst>
            <pc:docMk/>
            <pc:sldMk cId="1542424134" sldId="293"/>
            <ac:spMk id="4" creationId="{69753F94-0832-B642-9B2D-1FE8522E4AD0}"/>
          </ac:spMkLst>
        </pc:spChg>
        <pc:spChg chg="del">
          <ac:chgData name="Vanessa Higgins" userId="5d2ea04e-bc19-430e-b601-b3264b5c7307" providerId="ADAL" clId="{E83B799C-1C41-47B6-8EEB-56467A0F0EE0}" dt="2024-04-24T15:05:02.823" v="84" actId="478"/>
          <ac:spMkLst>
            <pc:docMk/>
            <pc:sldMk cId="1542424134" sldId="293"/>
            <ac:spMk id="7" creationId="{FAA56BBF-D9E4-072B-442F-877ED1DB6C14}"/>
          </ac:spMkLst>
        </pc:spChg>
      </pc:sldChg>
      <pc:sldChg chg="add del">
        <pc:chgData name="Vanessa Higgins" userId="5d2ea04e-bc19-430e-b601-b3264b5c7307" providerId="ADAL" clId="{E83B799C-1C41-47B6-8EEB-56467A0F0EE0}" dt="2024-04-24T15:48:50.298" v="981" actId="2696"/>
        <pc:sldMkLst>
          <pc:docMk/>
          <pc:sldMk cId="3289389026" sldId="293"/>
        </pc:sldMkLst>
      </pc:sldChg>
      <pc:sldChg chg="modSp add mod">
        <pc:chgData name="Vanessa Higgins" userId="5d2ea04e-bc19-430e-b601-b3264b5c7307" providerId="ADAL" clId="{E83B799C-1C41-47B6-8EEB-56467A0F0EE0}" dt="2024-04-25T08:59:20.457" v="1288" actId="207"/>
        <pc:sldMkLst>
          <pc:docMk/>
          <pc:sldMk cId="3296069751" sldId="293"/>
        </pc:sldMkLst>
        <pc:spChg chg="mod">
          <ac:chgData name="Vanessa Higgins" userId="5d2ea04e-bc19-430e-b601-b3264b5c7307" providerId="ADAL" clId="{E83B799C-1C41-47B6-8EEB-56467A0F0EE0}" dt="2024-04-25T08:59:20.457" v="1288" actId="207"/>
          <ac:spMkLst>
            <pc:docMk/>
            <pc:sldMk cId="3296069751" sldId="293"/>
            <ac:spMk id="4" creationId="{69753F94-0832-B642-9B2D-1FE8522E4AD0}"/>
          </ac:spMkLst>
        </pc:spChg>
      </pc:sldChg>
      <pc:sldChg chg="del">
        <pc:chgData name="Vanessa Higgins" userId="5d2ea04e-bc19-430e-b601-b3264b5c7307" providerId="ADAL" clId="{E83B799C-1C41-47B6-8EEB-56467A0F0EE0}" dt="2024-04-24T15:06:57.766" v="99" actId="47"/>
        <pc:sldMkLst>
          <pc:docMk/>
          <pc:sldMk cId="140569488" sldId="294"/>
        </pc:sldMkLst>
      </pc:sldChg>
      <pc:sldChg chg="delSp modSp mod modNotesTx">
        <pc:chgData name="Vanessa Higgins" userId="5d2ea04e-bc19-430e-b601-b3264b5c7307" providerId="ADAL" clId="{E83B799C-1C41-47B6-8EEB-56467A0F0EE0}" dt="2024-04-29T13:12:15.542" v="8455" actId="20577"/>
        <pc:sldMkLst>
          <pc:docMk/>
          <pc:sldMk cId="258349590" sldId="295"/>
        </pc:sldMkLst>
        <pc:spChg chg="mod">
          <ac:chgData name="Vanessa Higgins" userId="5d2ea04e-bc19-430e-b601-b3264b5c7307" providerId="ADAL" clId="{E83B799C-1C41-47B6-8EEB-56467A0F0EE0}" dt="2024-04-25T08:57:43.237" v="1273" actId="27636"/>
          <ac:spMkLst>
            <pc:docMk/>
            <pc:sldMk cId="258349590" sldId="295"/>
            <ac:spMk id="2" creationId="{09ADFE77-8A6A-AC42-ABB4-26D6D654FD38}"/>
          </ac:spMkLst>
        </pc:spChg>
        <pc:spChg chg="del">
          <ac:chgData name="Vanessa Higgins" userId="5d2ea04e-bc19-430e-b601-b3264b5c7307" providerId="ADAL" clId="{E83B799C-1C41-47B6-8EEB-56467A0F0EE0}" dt="2024-04-24T15:04:41.501" v="75" actId="478"/>
          <ac:spMkLst>
            <pc:docMk/>
            <pc:sldMk cId="258349590" sldId="295"/>
            <ac:spMk id="5" creationId="{577AABDF-EE91-32F8-38D6-0BD5A5094119}"/>
          </ac:spMkLst>
        </pc:spChg>
        <pc:spChg chg="del">
          <ac:chgData name="Vanessa Higgins" userId="5d2ea04e-bc19-430e-b601-b3264b5c7307" providerId="ADAL" clId="{E83B799C-1C41-47B6-8EEB-56467A0F0EE0}" dt="2024-04-24T15:08:17.403" v="113" actId="478"/>
          <ac:spMkLst>
            <pc:docMk/>
            <pc:sldMk cId="258349590" sldId="295"/>
            <ac:spMk id="6" creationId="{A96C5F02-5795-2A5E-3BBB-DE1B28C81FDA}"/>
          </ac:spMkLst>
        </pc:spChg>
        <pc:spChg chg="mod">
          <ac:chgData name="Vanessa Higgins" userId="5d2ea04e-bc19-430e-b601-b3264b5c7307" providerId="ADAL" clId="{E83B799C-1C41-47B6-8EEB-56467A0F0EE0}" dt="2024-04-25T08:57:49.822" v="1275" actId="207"/>
          <ac:spMkLst>
            <pc:docMk/>
            <pc:sldMk cId="258349590" sldId="295"/>
            <ac:spMk id="7" creationId="{4C6EED8D-BD23-7F19-31E7-C2888817D3F6}"/>
          </ac:spMkLst>
        </pc:spChg>
        <pc:spChg chg="mod">
          <ac:chgData name="Vanessa Higgins" userId="5d2ea04e-bc19-430e-b601-b3264b5c7307" providerId="ADAL" clId="{E83B799C-1C41-47B6-8EEB-56467A0F0EE0}" dt="2024-04-24T15:07:54.977" v="108" actId="207"/>
          <ac:spMkLst>
            <pc:docMk/>
            <pc:sldMk cId="258349590" sldId="295"/>
            <ac:spMk id="9" creationId="{9E6E89B7-0633-703B-30E9-6C273DFEF846}"/>
          </ac:spMkLst>
        </pc:spChg>
        <pc:spChg chg="mod">
          <ac:chgData name="Vanessa Higgins" userId="5d2ea04e-bc19-430e-b601-b3264b5c7307" providerId="ADAL" clId="{E83B799C-1C41-47B6-8EEB-56467A0F0EE0}" dt="2024-04-24T15:42:51.540" v="630" actId="2711"/>
          <ac:spMkLst>
            <pc:docMk/>
            <pc:sldMk cId="258349590" sldId="295"/>
            <ac:spMk id="11" creationId="{AB15AFF3-521B-548C-34F1-A74B214E0CE4}"/>
          </ac:spMkLst>
        </pc:spChg>
        <pc:spChg chg="mod">
          <ac:chgData name="Vanessa Higgins" userId="5d2ea04e-bc19-430e-b601-b3264b5c7307" providerId="ADAL" clId="{E83B799C-1C41-47B6-8EEB-56467A0F0EE0}" dt="2024-04-24T15:42:55.853" v="631" actId="2711"/>
          <ac:spMkLst>
            <pc:docMk/>
            <pc:sldMk cId="258349590" sldId="295"/>
            <ac:spMk id="13" creationId="{87468516-D689-27DA-5228-7B5786DA4461}"/>
          </ac:spMkLst>
        </pc:spChg>
        <pc:spChg chg="mod">
          <ac:chgData name="Vanessa Higgins" userId="5d2ea04e-bc19-430e-b601-b3264b5c7307" providerId="ADAL" clId="{E83B799C-1C41-47B6-8EEB-56467A0F0EE0}" dt="2024-04-24T15:43:00.421" v="632" actId="2711"/>
          <ac:spMkLst>
            <pc:docMk/>
            <pc:sldMk cId="258349590" sldId="295"/>
            <ac:spMk id="15" creationId="{7FA231CF-C5AC-663D-CC5C-2449A0C00414}"/>
          </ac:spMkLst>
        </pc:spChg>
      </pc:sldChg>
      <pc:sldChg chg="modSp del mod modShow modNotesTx">
        <pc:chgData name="Vanessa Higgins" userId="5d2ea04e-bc19-430e-b601-b3264b5c7307" providerId="ADAL" clId="{E83B799C-1C41-47B6-8EEB-56467A0F0EE0}" dt="2024-04-24T15:41:57.780" v="628" actId="2696"/>
        <pc:sldMkLst>
          <pc:docMk/>
          <pc:sldMk cId="188847640" sldId="298"/>
        </pc:sldMkLst>
        <pc:spChg chg="mod">
          <ac:chgData name="Vanessa Higgins" userId="5d2ea04e-bc19-430e-b601-b3264b5c7307" providerId="ADAL" clId="{E83B799C-1C41-47B6-8EEB-56467A0F0EE0}" dt="2024-04-24T15:06:52.587" v="88" actId="27636"/>
          <ac:spMkLst>
            <pc:docMk/>
            <pc:sldMk cId="188847640" sldId="298"/>
            <ac:spMk id="2" creationId="{C8CFB258-8185-3CAE-1C4B-1B8BFC2DC064}"/>
          </ac:spMkLst>
        </pc:spChg>
      </pc:sldChg>
      <pc:sldChg chg="add del">
        <pc:chgData name="Vanessa Higgins" userId="5d2ea04e-bc19-430e-b601-b3264b5c7307" providerId="ADAL" clId="{E83B799C-1C41-47B6-8EEB-56467A0F0EE0}" dt="2024-04-29T13:47:42.191" v="13901" actId="47"/>
        <pc:sldMkLst>
          <pc:docMk/>
          <pc:sldMk cId="3438808865" sldId="298"/>
        </pc:sldMkLst>
      </pc:sldChg>
      <pc:sldChg chg="del">
        <pc:chgData name="Vanessa Higgins" userId="5d2ea04e-bc19-430e-b601-b3264b5c7307" providerId="ADAL" clId="{E83B799C-1C41-47B6-8EEB-56467A0F0EE0}" dt="2024-04-24T15:10:32.485" v="176" actId="2696"/>
        <pc:sldMkLst>
          <pc:docMk/>
          <pc:sldMk cId="74005422" sldId="302"/>
        </pc:sldMkLst>
      </pc:sldChg>
      <pc:sldChg chg="add del">
        <pc:chgData name="Vanessa Higgins" userId="5d2ea04e-bc19-430e-b601-b3264b5c7307" providerId="ADAL" clId="{E83B799C-1C41-47B6-8EEB-56467A0F0EE0}" dt="2024-04-25T09:41:17.097" v="2092" actId="2696"/>
        <pc:sldMkLst>
          <pc:docMk/>
          <pc:sldMk cId="2211562873" sldId="302"/>
        </pc:sldMkLst>
      </pc:sldChg>
      <pc:sldChg chg="add del">
        <pc:chgData name="Vanessa Higgins" userId="5d2ea04e-bc19-430e-b601-b3264b5c7307" providerId="ADAL" clId="{E83B799C-1C41-47B6-8EEB-56467A0F0EE0}" dt="2024-04-29T13:47:38.313" v="13900" actId="47"/>
        <pc:sldMkLst>
          <pc:docMk/>
          <pc:sldMk cId="2471957077" sldId="302"/>
        </pc:sldMkLst>
      </pc:sldChg>
      <pc:sldChg chg="delSp modSp mod modNotesTx">
        <pc:chgData name="Vanessa Higgins" userId="5d2ea04e-bc19-430e-b601-b3264b5c7307" providerId="ADAL" clId="{E83B799C-1C41-47B6-8EEB-56467A0F0EE0}" dt="2024-04-29T11:51:04.428" v="7177" actId="6549"/>
        <pc:sldMkLst>
          <pc:docMk/>
          <pc:sldMk cId="2402728245" sldId="303"/>
        </pc:sldMkLst>
        <pc:spChg chg="mod">
          <ac:chgData name="Vanessa Higgins" userId="5d2ea04e-bc19-430e-b601-b3264b5c7307" providerId="ADAL" clId="{E83B799C-1C41-47B6-8EEB-56467A0F0EE0}" dt="2024-04-25T08:57:31.201" v="1270" actId="27636"/>
          <ac:spMkLst>
            <pc:docMk/>
            <pc:sldMk cId="2402728245" sldId="303"/>
            <ac:spMk id="2" creationId="{09ADFE77-8A6A-AC42-ABB4-26D6D654FD38}"/>
          </ac:spMkLst>
        </pc:spChg>
        <pc:spChg chg="mod">
          <ac:chgData name="Vanessa Higgins" userId="5d2ea04e-bc19-430e-b601-b3264b5c7307" providerId="ADAL" clId="{E83B799C-1C41-47B6-8EEB-56467A0F0EE0}" dt="2024-04-25T09:00:13.208" v="1302" actId="207"/>
          <ac:spMkLst>
            <pc:docMk/>
            <pc:sldMk cId="2402728245" sldId="303"/>
            <ac:spMk id="4" creationId="{69753F94-0832-B642-9B2D-1FE8522E4AD0}"/>
          </ac:spMkLst>
        </pc:spChg>
        <pc:spChg chg="del">
          <ac:chgData name="Vanessa Higgins" userId="5d2ea04e-bc19-430e-b601-b3264b5c7307" providerId="ADAL" clId="{E83B799C-1C41-47B6-8EEB-56467A0F0EE0}" dt="2024-04-24T15:04:30.616" v="72" actId="478"/>
          <ac:spMkLst>
            <pc:docMk/>
            <pc:sldMk cId="2402728245" sldId="303"/>
            <ac:spMk id="5" creationId="{70B0C7C5-7B8A-5D0B-E9BE-D95F8D9CC36D}"/>
          </ac:spMkLst>
        </pc:spChg>
      </pc:sldChg>
      <pc:sldChg chg="addSp delSp modSp mod modNotesTx">
        <pc:chgData name="Vanessa Higgins" userId="5d2ea04e-bc19-430e-b601-b3264b5c7307" providerId="ADAL" clId="{E83B799C-1C41-47B6-8EEB-56467A0F0EE0}" dt="2024-04-29T13:24:17.677" v="9893" actId="20577"/>
        <pc:sldMkLst>
          <pc:docMk/>
          <pc:sldMk cId="2854913452" sldId="305"/>
        </pc:sldMkLst>
        <pc:spChg chg="mod">
          <ac:chgData name="Vanessa Higgins" userId="5d2ea04e-bc19-430e-b601-b3264b5c7307" providerId="ADAL" clId="{E83B799C-1C41-47B6-8EEB-56467A0F0EE0}" dt="2024-04-29T13:22:58.355" v="9863" actId="1076"/>
          <ac:spMkLst>
            <pc:docMk/>
            <pc:sldMk cId="2854913452" sldId="305"/>
            <ac:spMk id="3" creationId="{0FF4811E-B5E4-8520-41AE-0CF98C7FAB91}"/>
          </ac:spMkLst>
        </pc:spChg>
        <pc:spChg chg="del">
          <ac:chgData name="Vanessa Higgins" userId="5d2ea04e-bc19-430e-b601-b3264b5c7307" providerId="ADAL" clId="{E83B799C-1C41-47B6-8EEB-56467A0F0EE0}" dt="2024-04-24T15:04:54.256" v="81" actId="478"/>
          <ac:spMkLst>
            <pc:docMk/>
            <pc:sldMk cId="2854913452" sldId="305"/>
            <ac:spMk id="4" creationId="{9D057546-9FA9-0309-B2A3-CEE55065D2D0}"/>
          </ac:spMkLst>
        </pc:spChg>
        <pc:spChg chg="del mod">
          <ac:chgData name="Vanessa Higgins" userId="5d2ea04e-bc19-430e-b601-b3264b5c7307" providerId="ADAL" clId="{E83B799C-1C41-47B6-8EEB-56467A0F0EE0}" dt="2024-04-29T13:20:47.346" v="9751" actId="478"/>
          <ac:spMkLst>
            <pc:docMk/>
            <pc:sldMk cId="2854913452" sldId="305"/>
            <ac:spMk id="5" creationId="{F12C86A1-FE95-2543-2CC5-3642C5CD0CA3}"/>
          </ac:spMkLst>
        </pc:spChg>
        <pc:spChg chg="add mod">
          <ac:chgData name="Vanessa Higgins" userId="5d2ea04e-bc19-430e-b601-b3264b5c7307" providerId="ADAL" clId="{E83B799C-1C41-47B6-8EEB-56467A0F0EE0}" dt="2024-04-29T13:21:35.673" v="9757" actId="1076"/>
          <ac:spMkLst>
            <pc:docMk/>
            <pc:sldMk cId="2854913452" sldId="305"/>
            <ac:spMk id="6" creationId="{9A3CCEAA-A4D5-7A28-6A43-25B7D6AD5A59}"/>
          </ac:spMkLst>
        </pc:spChg>
        <pc:spChg chg="add mod">
          <ac:chgData name="Vanessa Higgins" userId="5d2ea04e-bc19-430e-b601-b3264b5c7307" providerId="ADAL" clId="{E83B799C-1C41-47B6-8EEB-56467A0F0EE0}" dt="2024-04-29T13:22:32.459" v="9859" actId="113"/>
          <ac:spMkLst>
            <pc:docMk/>
            <pc:sldMk cId="2854913452" sldId="305"/>
            <ac:spMk id="8" creationId="{04000FC8-1CC1-A032-887D-24B23C24D086}"/>
          </ac:spMkLst>
        </pc:spChg>
        <pc:spChg chg="mod">
          <ac:chgData name="Vanessa Higgins" userId="5d2ea04e-bc19-430e-b601-b3264b5c7307" providerId="ADAL" clId="{E83B799C-1C41-47B6-8EEB-56467A0F0EE0}" dt="2024-04-29T13:20:50.105" v="9752" actId="1076"/>
          <ac:spMkLst>
            <pc:docMk/>
            <pc:sldMk cId="2854913452" sldId="305"/>
            <ac:spMk id="12" creationId="{C92838B3-5A45-F149-CD71-41A3A3F352FF}"/>
          </ac:spMkLst>
        </pc:spChg>
        <pc:spChg chg="mod">
          <ac:chgData name="Vanessa Higgins" userId="5d2ea04e-bc19-430e-b601-b3264b5c7307" providerId="ADAL" clId="{E83B799C-1C41-47B6-8EEB-56467A0F0EE0}" dt="2024-04-29T13:22:47.859" v="9861" actId="1076"/>
          <ac:spMkLst>
            <pc:docMk/>
            <pc:sldMk cId="2854913452" sldId="305"/>
            <ac:spMk id="13" creationId="{AAEB9549-ABA9-EBA1-B6FE-D45F4CB1F7F5}"/>
          </ac:spMkLst>
        </pc:spChg>
        <pc:picChg chg="mod">
          <ac:chgData name="Vanessa Higgins" userId="5d2ea04e-bc19-430e-b601-b3264b5c7307" providerId="ADAL" clId="{E83B799C-1C41-47B6-8EEB-56467A0F0EE0}" dt="2024-04-29T13:20:23.912" v="9745" actId="1076"/>
          <ac:picMkLst>
            <pc:docMk/>
            <pc:sldMk cId="2854913452" sldId="305"/>
            <ac:picMk id="19" creationId="{2B7024DB-31CE-39B1-440E-564BC4FE4B5F}"/>
          </ac:picMkLst>
        </pc:picChg>
      </pc:sldChg>
      <pc:sldChg chg="delSp mod modNotesTx">
        <pc:chgData name="Vanessa Higgins" userId="5d2ea04e-bc19-430e-b601-b3264b5c7307" providerId="ADAL" clId="{E83B799C-1C41-47B6-8EEB-56467A0F0EE0}" dt="2024-04-25T09:42:43.481" v="2193" actId="20577"/>
        <pc:sldMkLst>
          <pc:docMk/>
          <pc:sldMk cId="435031325" sldId="309"/>
        </pc:sldMkLst>
        <pc:spChg chg="del">
          <ac:chgData name="Vanessa Higgins" userId="5d2ea04e-bc19-430e-b601-b3264b5c7307" providerId="ADAL" clId="{E83B799C-1C41-47B6-8EEB-56467A0F0EE0}" dt="2024-04-25T09:41:46.913" v="2124" actId="478"/>
          <ac:spMkLst>
            <pc:docMk/>
            <pc:sldMk cId="435031325" sldId="309"/>
            <ac:spMk id="6" creationId="{B5273B2B-1BB2-EC57-4135-B086001B9E9A}"/>
          </ac:spMkLst>
        </pc:spChg>
        <pc:spChg chg="del">
          <ac:chgData name="Vanessa Higgins" userId="5d2ea04e-bc19-430e-b601-b3264b5c7307" providerId="ADAL" clId="{E83B799C-1C41-47B6-8EEB-56467A0F0EE0}" dt="2024-04-25T09:41:49.937" v="2125" actId="478"/>
          <ac:spMkLst>
            <pc:docMk/>
            <pc:sldMk cId="435031325" sldId="309"/>
            <ac:spMk id="7" creationId="{5AA6583D-373A-5A08-4065-ECFCC85BC6FE}"/>
          </ac:spMkLst>
        </pc:spChg>
      </pc:sldChg>
      <pc:sldChg chg="del">
        <pc:chgData name="Vanessa Higgins" userId="5d2ea04e-bc19-430e-b601-b3264b5c7307" providerId="ADAL" clId="{E83B799C-1C41-47B6-8EEB-56467A0F0EE0}" dt="2024-04-24T15:10:32.485" v="176" actId="2696"/>
        <pc:sldMkLst>
          <pc:docMk/>
          <pc:sldMk cId="19379228" sldId="310"/>
        </pc:sldMkLst>
      </pc:sldChg>
      <pc:sldChg chg="add del">
        <pc:chgData name="Vanessa Higgins" userId="5d2ea04e-bc19-430e-b601-b3264b5c7307" providerId="ADAL" clId="{E83B799C-1C41-47B6-8EEB-56467A0F0EE0}" dt="2024-04-29T13:47:44.814" v="13902" actId="47"/>
        <pc:sldMkLst>
          <pc:docMk/>
          <pc:sldMk cId="713077385" sldId="310"/>
        </pc:sldMkLst>
      </pc:sldChg>
      <pc:sldChg chg="add del">
        <pc:chgData name="Vanessa Higgins" userId="5d2ea04e-bc19-430e-b601-b3264b5c7307" providerId="ADAL" clId="{E83B799C-1C41-47B6-8EEB-56467A0F0EE0}" dt="2024-04-25T09:41:17.097" v="2092" actId="2696"/>
        <pc:sldMkLst>
          <pc:docMk/>
          <pc:sldMk cId="2845457526" sldId="310"/>
        </pc:sldMkLst>
      </pc:sldChg>
      <pc:sldChg chg="delSp modSp del mod modNotesTx">
        <pc:chgData name="Vanessa Higgins" userId="5d2ea04e-bc19-430e-b601-b3264b5c7307" providerId="ADAL" clId="{E83B799C-1C41-47B6-8EEB-56467A0F0EE0}" dt="2024-04-25T09:38:42.791" v="2031" actId="47"/>
        <pc:sldMkLst>
          <pc:docMk/>
          <pc:sldMk cId="4201697117" sldId="326"/>
        </pc:sldMkLst>
        <pc:spChg chg="del">
          <ac:chgData name="Vanessa Higgins" userId="5d2ea04e-bc19-430e-b601-b3264b5c7307" providerId="ADAL" clId="{E83B799C-1C41-47B6-8EEB-56467A0F0EE0}" dt="2024-04-24T15:03:19.752" v="60" actId="478"/>
          <ac:spMkLst>
            <pc:docMk/>
            <pc:sldMk cId="4201697117" sldId="326"/>
            <ac:spMk id="2" creationId="{F0EBF62A-2361-AF65-9228-AD9D4D73EBEA}"/>
          </ac:spMkLst>
        </pc:spChg>
        <pc:spChg chg="mod">
          <ac:chgData name="Vanessa Higgins" userId="5d2ea04e-bc19-430e-b601-b3264b5c7307" providerId="ADAL" clId="{E83B799C-1C41-47B6-8EEB-56467A0F0EE0}" dt="2024-04-25T08:56:49.708" v="1260" actId="255"/>
          <ac:spMkLst>
            <pc:docMk/>
            <pc:sldMk cId="4201697117" sldId="326"/>
            <ac:spMk id="3" creationId="{D21AB536-C600-EBD7-10FE-D6413EFCF213}"/>
          </ac:spMkLst>
        </pc:spChg>
        <pc:spChg chg="mod">
          <ac:chgData name="Vanessa Higgins" userId="5d2ea04e-bc19-430e-b601-b3264b5c7307" providerId="ADAL" clId="{E83B799C-1C41-47B6-8EEB-56467A0F0EE0}" dt="2024-04-25T09:00:53.389" v="1309" actId="1076"/>
          <ac:spMkLst>
            <pc:docMk/>
            <pc:sldMk cId="4201697117" sldId="326"/>
            <ac:spMk id="6" creationId="{AD3C90FF-F710-2246-8723-4EF8CCFB2839}"/>
          </ac:spMkLst>
        </pc:spChg>
      </pc:sldChg>
      <pc:sldChg chg="addSp delSp del mod modShow modNotesTx">
        <pc:chgData name="Vanessa Higgins" userId="5d2ea04e-bc19-430e-b601-b3264b5c7307" providerId="ADAL" clId="{E83B799C-1C41-47B6-8EEB-56467A0F0EE0}" dt="2024-04-29T13:14:03.674" v="8713" actId="47"/>
        <pc:sldMkLst>
          <pc:docMk/>
          <pc:sldMk cId="3585488039" sldId="327"/>
        </pc:sldMkLst>
        <pc:spChg chg="add del">
          <ac:chgData name="Vanessa Higgins" userId="5d2ea04e-bc19-430e-b601-b3264b5c7307" providerId="ADAL" clId="{E83B799C-1C41-47B6-8EEB-56467A0F0EE0}" dt="2024-04-24T15:08:03.559" v="110" actId="478"/>
          <ac:spMkLst>
            <pc:docMk/>
            <pc:sldMk cId="3585488039" sldId="327"/>
            <ac:spMk id="3" creationId="{B958E4A1-DAC4-B54D-D421-A580037D5149}"/>
          </ac:spMkLst>
        </pc:spChg>
        <pc:spChg chg="del">
          <ac:chgData name="Vanessa Higgins" userId="5d2ea04e-bc19-430e-b601-b3264b5c7307" providerId="ADAL" clId="{E83B799C-1C41-47B6-8EEB-56467A0F0EE0}" dt="2024-04-24T15:04:45.952" v="77" actId="478"/>
          <ac:spMkLst>
            <pc:docMk/>
            <pc:sldMk cId="3585488039" sldId="327"/>
            <ac:spMk id="4" creationId="{4F188F01-2545-75C8-46FE-719A46B7EC10}"/>
          </ac:spMkLst>
        </pc:spChg>
        <pc:spChg chg="del">
          <ac:chgData name="Vanessa Higgins" userId="5d2ea04e-bc19-430e-b601-b3264b5c7307" providerId="ADAL" clId="{E83B799C-1C41-47B6-8EEB-56467A0F0EE0}" dt="2024-04-24T15:08:07.001" v="111" actId="478"/>
          <ac:spMkLst>
            <pc:docMk/>
            <pc:sldMk cId="3585488039" sldId="327"/>
            <ac:spMk id="6" creationId="{B864E4B9-93BC-0520-8024-3A67E50A4B53}"/>
          </ac:spMkLst>
        </pc:spChg>
      </pc:sldChg>
      <pc:sldChg chg="delSp del mod modShow modNotesTx">
        <pc:chgData name="Vanessa Higgins" userId="5d2ea04e-bc19-430e-b601-b3264b5c7307" providerId="ADAL" clId="{E83B799C-1C41-47B6-8EEB-56467A0F0EE0}" dt="2024-04-29T13:11:31.080" v="8453" actId="47"/>
        <pc:sldMkLst>
          <pc:docMk/>
          <pc:sldMk cId="2648480465" sldId="328"/>
        </pc:sldMkLst>
        <pc:spChg chg="del">
          <ac:chgData name="Vanessa Higgins" userId="5d2ea04e-bc19-430e-b601-b3264b5c7307" providerId="ADAL" clId="{E83B799C-1C41-47B6-8EEB-56467A0F0EE0}" dt="2024-04-24T15:04:51.657" v="80" actId="478"/>
          <ac:spMkLst>
            <pc:docMk/>
            <pc:sldMk cId="2648480465" sldId="328"/>
            <ac:spMk id="4" creationId="{4F188F01-2545-75C8-46FE-719A46B7EC10}"/>
          </ac:spMkLst>
        </pc:spChg>
        <pc:spChg chg="del">
          <ac:chgData name="Vanessa Higgins" userId="5d2ea04e-bc19-430e-b601-b3264b5c7307" providerId="ADAL" clId="{E83B799C-1C41-47B6-8EEB-56467A0F0EE0}" dt="2024-04-24T15:08:36.109" v="116" actId="478"/>
          <ac:spMkLst>
            <pc:docMk/>
            <pc:sldMk cId="2648480465" sldId="328"/>
            <ac:spMk id="6" creationId="{43A76894-DEF9-2756-6AE0-968969971101}"/>
          </ac:spMkLst>
        </pc:spChg>
      </pc:sldChg>
      <pc:sldChg chg="delSp modSp mod ord modAnim modNotesTx">
        <pc:chgData name="Vanessa Higgins" userId="5d2ea04e-bc19-430e-b601-b3264b5c7307" providerId="ADAL" clId="{E83B799C-1C41-47B6-8EEB-56467A0F0EE0}" dt="2024-04-29T13:44:34.267" v="13750" actId="20577"/>
        <pc:sldMkLst>
          <pc:docMk/>
          <pc:sldMk cId="1810143438" sldId="330"/>
        </pc:sldMkLst>
        <pc:spChg chg="del">
          <ac:chgData name="Vanessa Higgins" userId="5d2ea04e-bc19-430e-b601-b3264b5c7307" providerId="ADAL" clId="{E83B799C-1C41-47B6-8EEB-56467A0F0EE0}" dt="2024-04-24T15:03:25.428" v="61" actId="478"/>
          <ac:spMkLst>
            <pc:docMk/>
            <pc:sldMk cId="1810143438" sldId="330"/>
            <ac:spMk id="2" creationId="{B809CD4F-D6E9-CB55-A999-5F402CC6F0A1}"/>
          </ac:spMkLst>
        </pc:spChg>
        <pc:spChg chg="mod">
          <ac:chgData name="Vanessa Higgins" userId="5d2ea04e-bc19-430e-b601-b3264b5c7307" providerId="ADAL" clId="{E83B799C-1C41-47B6-8EEB-56467A0F0EE0}" dt="2024-04-25T09:01:15.353" v="1325" actId="20577"/>
          <ac:spMkLst>
            <pc:docMk/>
            <pc:sldMk cId="1810143438" sldId="330"/>
            <ac:spMk id="3" creationId="{D21AB536-C600-EBD7-10FE-D6413EFCF213}"/>
          </ac:spMkLst>
        </pc:spChg>
        <pc:spChg chg="mod">
          <ac:chgData name="Vanessa Higgins" userId="5d2ea04e-bc19-430e-b601-b3264b5c7307" providerId="ADAL" clId="{E83B799C-1C41-47B6-8EEB-56467A0F0EE0}" dt="2024-04-25T09:47:46.412" v="2195" actId="27636"/>
          <ac:spMkLst>
            <pc:docMk/>
            <pc:sldMk cId="1810143438" sldId="330"/>
            <ac:spMk id="6" creationId="{AD3C90FF-F710-2246-8723-4EF8CCFB2839}"/>
          </ac:spMkLst>
        </pc:spChg>
      </pc:sldChg>
      <pc:sldChg chg="modSp add mod modShow modNotesTx">
        <pc:chgData name="Vanessa Higgins" userId="5d2ea04e-bc19-430e-b601-b3264b5c7307" providerId="ADAL" clId="{E83B799C-1C41-47B6-8EEB-56467A0F0EE0}" dt="2024-04-29T13:48:51.178" v="13941" actId="6549"/>
        <pc:sldMkLst>
          <pc:docMk/>
          <pc:sldMk cId="757225086" sldId="332"/>
        </pc:sldMkLst>
        <pc:spChg chg="mod">
          <ac:chgData name="Vanessa Higgins" userId="5d2ea04e-bc19-430e-b601-b3264b5c7307" providerId="ADAL" clId="{E83B799C-1C41-47B6-8EEB-56467A0F0EE0}" dt="2024-04-25T09:41:39.434" v="2123" actId="20577"/>
          <ac:spMkLst>
            <pc:docMk/>
            <pc:sldMk cId="757225086" sldId="332"/>
            <ac:spMk id="2" creationId="{09ADFE77-8A6A-AC42-ABB4-26D6D654FD38}"/>
          </ac:spMkLst>
        </pc:spChg>
      </pc:sldChg>
      <pc:sldChg chg="delSp del mod">
        <pc:chgData name="Vanessa Higgins" userId="5d2ea04e-bc19-430e-b601-b3264b5c7307" providerId="ADAL" clId="{E83B799C-1C41-47B6-8EEB-56467A0F0EE0}" dt="2024-04-24T15:06:47.133" v="85" actId="2696"/>
        <pc:sldMkLst>
          <pc:docMk/>
          <pc:sldMk cId="4281643951" sldId="332"/>
        </pc:sldMkLst>
        <pc:spChg chg="del">
          <ac:chgData name="Vanessa Higgins" userId="5d2ea04e-bc19-430e-b601-b3264b5c7307" providerId="ADAL" clId="{E83B799C-1C41-47B6-8EEB-56467A0F0EE0}" dt="2024-04-24T15:04:23.992" v="71" actId="478"/>
          <ac:spMkLst>
            <pc:docMk/>
            <pc:sldMk cId="4281643951" sldId="332"/>
            <ac:spMk id="5" creationId="{70B0C7C5-7B8A-5D0B-E9BE-D95F8D9CC36D}"/>
          </ac:spMkLst>
        </pc:spChg>
      </pc:sldChg>
      <pc:sldChg chg="del">
        <pc:chgData name="Vanessa Higgins" userId="5d2ea04e-bc19-430e-b601-b3264b5c7307" providerId="ADAL" clId="{E83B799C-1C41-47B6-8EEB-56467A0F0EE0}" dt="2024-04-24T15:07:03.064" v="100" actId="47"/>
        <pc:sldMkLst>
          <pc:docMk/>
          <pc:sldMk cId="1541385702" sldId="333"/>
        </pc:sldMkLst>
      </pc:sldChg>
      <pc:sldChg chg="modSp add del mod ord delCm modNotesTx">
        <pc:chgData name="Vanessa Higgins" userId="5d2ea04e-bc19-430e-b601-b3264b5c7307" providerId="ADAL" clId="{E83B799C-1C41-47B6-8EEB-56467A0F0EE0}" dt="2024-04-29T11:43:53.318" v="6649"/>
        <pc:sldMkLst>
          <pc:docMk/>
          <pc:sldMk cId="3761494838" sldId="397"/>
        </pc:sldMkLst>
        <pc:spChg chg="mod">
          <ac:chgData name="Vanessa Higgins" userId="5d2ea04e-bc19-430e-b601-b3264b5c7307" providerId="ADAL" clId="{E83B799C-1C41-47B6-8EEB-56467A0F0EE0}" dt="2024-04-25T09:34:46.900" v="1362" actId="207"/>
          <ac:spMkLst>
            <pc:docMk/>
            <pc:sldMk cId="3761494838" sldId="397"/>
            <ac:spMk id="2" creationId="{00000000-0000-0000-0000-000000000000}"/>
          </ac:spMkLst>
        </pc:spChg>
        <pc:spChg chg="mod">
          <ac:chgData name="Vanessa Higgins" userId="5d2ea04e-bc19-430e-b601-b3264b5c7307" providerId="ADAL" clId="{E83B799C-1C41-47B6-8EEB-56467A0F0EE0}" dt="2024-04-25T09:34:33.217" v="1360" actId="6549"/>
          <ac:spMkLst>
            <pc:docMk/>
            <pc:sldMk cId="3761494838" sldId="397"/>
            <ac:spMk id="3" creationId="{6BE87844-2509-439D-E495-C28620FB53A3}"/>
          </ac:spMkLst>
        </pc:spChg>
        <pc:spChg chg="mod">
          <ac:chgData name="Vanessa Higgins" userId="5d2ea04e-bc19-430e-b601-b3264b5c7307" providerId="ADAL" clId="{E83B799C-1C41-47B6-8EEB-56467A0F0EE0}" dt="2024-04-25T09:34:50.189" v="1363" actId="207"/>
          <ac:spMkLst>
            <pc:docMk/>
            <pc:sldMk cId="3761494838" sldId="397"/>
            <ac:spMk id="7" creationId="{00000000-0000-0000-0000-000000000000}"/>
          </ac:spMkLst>
        </pc:spChg>
        <pc:graphicFrameChg chg="modGraphic">
          <ac:chgData name="Vanessa Higgins" userId="5d2ea04e-bc19-430e-b601-b3264b5c7307" providerId="ADAL" clId="{E83B799C-1C41-47B6-8EEB-56467A0F0EE0}" dt="2024-04-29T11:41:09.500" v="6029" actId="20577"/>
          <ac:graphicFrameMkLst>
            <pc:docMk/>
            <pc:sldMk cId="3761494838" sldId="397"/>
            <ac:graphicFrameMk id="5" creationId="{00000000-0000-0000-0000-000000000000}"/>
          </ac:graphicFrameMkLst>
        </pc:graphicFrameChg>
        <pc:extLst>
          <p:ext xmlns:p="http://schemas.openxmlformats.org/presentationml/2006/main" uri="{D6D511B9-2390-475A-947B-AFAB55BFBCF1}">
            <pc226:cmChg xmlns:pc226="http://schemas.microsoft.com/office/powerpoint/2022/06/main/command" chg="del">
              <pc226:chgData name="Vanessa Higgins" userId="5d2ea04e-bc19-430e-b601-b3264b5c7307" providerId="ADAL" clId="{E83B799C-1C41-47B6-8EEB-56467A0F0EE0}" dt="2024-04-25T09:34:55.075" v="1364"/>
              <pc2:cmMkLst xmlns:pc2="http://schemas.microsoft.com/office/powerpoint/2019/9/main/command">
                <pc:docMk/>
                <pc:sldMk cId="3761494838" sldId="397"/>
                <pc2:cmMk id="{6BB55657-8035-4CDD-9A9A-E397D2F0A066}"/>
              </pc2:cmMkLst>
            </pc226:cmChg>
          </p:ext>
        </pc:extLst>
      </pc:sldChg>
      <pc:sldChg chg="del">
        <pc:chgData name="Vanessa Higgins" userId="5d2ea04e-bc19-430e-b601-b3264b5c7307" providerId="ADAL" clId="{E83B799C-1C41-47B6-8EEB-56467A0F0EE0}" dt="2024-04-24T15:06:57.766" v="99" actId="47"/>
        <pc:sldMkLst>
          <pc:docMk/>
          <pc:sldMk cId="2491584434" sldId="566"/>
        </pc:sldMkLst>
      </pc:sldChg>
      <pc:sldChg chg="add del">
        <pc:chgData name="Vanessa Higgins" userId="5d2ea04e-bc19-430e-b601-b3264b5c7307" providerId="ADAL" clId="{E83B799C-1C41-47B6-8EEB-56467A0F0EE0}" dt="2024-04-29T13:48:34.884" v="13939" actId="47"/>
        <pc:sldMkLst>
          <pc:docMk/>
          <pc:sldMk cId="1006631014" sldId="567"/>
        </pc:sldMkLst>
      </pc:sldChg>
      <pc:sldChg chg="delSp modSp del mod modShow modNotesTx">
        <pc:chgData name="Vanessa Higgins" userId="5d2ea04e-bc19-430e-b601-b3264b5c7307" providerId="ADAL" clId="{E83B799C-1C41-47B6-8EEB-56467A0F0EE0}" dt="2024-04-24T15:43:21.699" v="635" actId="2696"/>
        <pc:sldMkLst>
          <pc:docMk/>
          <pc:sldMk cId="3002250305" sldId="567"/>
        </pc:sldMkLst>
        <pc:spChg chg="mod">
          <ac:chgData name="Vanessa Higgins" userId="5d2ea04e-bc19-430e-b601-b3264b5c7307" providerId="ADAL" clId="{E83B799C-1C41-47B6-8EEB-56467A0F0EE0}" dt="2024-04-24T15:03:02.110" v="57" actId="255"/>
          <ac:spMkLst>
            <pc:docMk/>
            <pc:sldMk cId="3002250305" sldId="567"/>
            <ac:spMk id="2" creationId="{09ADFE77-8A6A-AC42-ABB4-26D6D654FD38}"/>
          </ac:spMkLst>
        </pc:spChg>
        <pc:spChg chg="mod">
          <ac:chgData name="Vanessa Higgins" userId="5d2ea04e-bc19-430e-b601-b3264b5c7307" providerId="ADAL" clId="{E83B799C-1C41-47B6-8EEB-56467A0F0EE0}" dt="2024-04-24T15:06:52.609" v="90" actId="27636"/>
          <ac:spMkLst>
            <pc:docMk/>
            <pc:sldMk cId="3002250305" sldId="567"/>
            <ac:spMk id="4" creationId="{69753F94-0832-B642-9B2D-1FE8522E4AD0}"/>
          </ac:spMkLst>
        </pc:spChg>
        <pc:spChg chg="del">
          <ac:chgData name="Vanessa Higgins" userId="5d2ea04e-bc19-430e-b601-b3264b5c7307" providerId="ADAL" clId="{E83B799C-1C41-47B6-8EEB-56467A0F0EE0}" dt="2024-04-24T15:03:57.784" v="67" actId="478"/>
          <ac:spMkLst>
            <pc:docMk/>
            <pc:sldMk cId="3002250305" sldId="567"/>
            <ac:spMk id="5" creationId="{F873547E-BA62-498E-6C24-F377A01C9FC5}"/>
          </ac:spMkLst>
        </pc:spChg>
      </pc:sldChg>
      <pc:sldChg chg="delSp modSp mod ord modNotesTx">
        <pc:chgData name="Vanessa Higgins" userId="5d2ea04e-bc19-430e-b601-b3264b5c7307" providerId="ADAL" clId="{E83B799C-1C41-47B6-8EEB-56467A0F0EE0}" dt="2024-04-29T13:48:25.420" v="13938" actId="6549"/>
        <pc:sldMkLst>
          <pc:docMk/>
          <pc:sldMk cId="1832246871" sldId="568"/>
        </pc:sldMkLst>
        <pc:spChg chg="mod">
          <ac:chgData name="Vanessa Higgins" userId="5d2ea04e-bc19-430e-b601-b3264b5c7307" providerId="ADAL" clId="{E83B799C-1C41-47B6-8EEB-56467A0F0EE0}" dt="2024-04-25T09:39:16.376" v="2061" actId="20577"/>
          <ac:spMkLst>
            <pc:docMk/>
            <pc:sldMk cId="1832246871" sldId="568"/>
            <ac:spMk id="2" creationId="{09ADFE77-8A6A-AC42-ABB4-26D6D654FD38}"/>
          </ac:spMkLst>
        </pc:spChg>
        <pc:spChg chg="mod">
          <ac:chgData name="Vanessa Higgins" userId="5d2ea04e-bc19-430e-b601-b3264b5c7307" providerId="ADAL" clId="{E83B799C-1C41-47B6-8EEB-56467A0F0EE0}" dt="2024-04-25T08:59:59.410" v="1300" actId="207"/>
          <ac:spMkLst>
            <pc:docMk/>
            <pc:sldMk cId="1832246871" sldId="568"/>
            <ac:spMk id="4" creationId="{69753F94-0832-B642-9B2D-1FE8522E4AD0}"/>
          </ac:spMkLst>
        </pc:spChg>
        <pc:spChg chg="del">
          <ac:chgData name="Vanessa Higgins" userId="5d2ea04e-bc19-430e-b601-b3264b5c7307" providerId="ADAL" clId="{E83B799C-1C41-47B6-8EEB-56467A0F0EE0}" dt="2024-04-24T15:04:01.051" v="68" actId="478"/>
          <ac:spMkLst>
            <pc:docMk/>
            <pc:sldMk cId="1832246871" sldId="568"/>
            <ac:spMk id="5" creationId="{F873547E-BA62-498E-6C24-F377A01C9FC5}"/>
          </ac:spMkLst>
        </pc:spChg>
      </pc:sldChg>
      <pc:sldChg chg="addSp delSp modSp del mod ord modClrScheme modShow chgLayout modNotesTx">
        <pc:chgData name="Vanessa Higgins" userId="5d2ea04e-bc19-430e-b601-b3264b5c7307" providerId="ADAL" clId="{E83B799C-1C41-47B6-8EEB-56467A0F0EE0}" dt="2024-04-25T09:34:16.251" v="1328" actId="47"/>
        <pc:sldMkLst>
          <pc:docMk/>
          <pc:sldMk cId="2747426497" sldId="569"/>
        </pc:sldMkLst>
        <pc:spChg chg="mod ord">
          <ac:chgData name="Vanessa Higgins" userId="5d2ea04e-bc19-430e-b601-b3264b5c7307" providerId="ADAL" clId="{E83B799C-1C41-47B6-8EEB-56467A0F0EE0}" dt="2024-04-24T15:24:57.930" v="522" actId="27636"/>
          <ac:spMkLst>
            <pc:docMk/>
            <pc:sldMk cId="2747426497" sldId="569"/>
            <ac:spMk id="2" creationId="{09ADFE77-8A6A-AC42-ABB4-26D6D654FD38}"/>
          </ac:spMkLst>
        </pc:spChg>
        <pc:spChg chg="add del mod ord">
          <ac:chgData name="Vanessa Higgins" userId="5d2ea04e-bc19-430e-b601-b3264b5c7307" providerId="ADAL" clId="{E83B799C-1C41-47B6-8EEB-56467A0F0EE0}" dt="2024-04-24T15:44:02.927" v="638" actId="478"/>
          <ac:spMkLst>
            <pc:docMk/>
            <pc:sldMk cId="2747426497" sldId="569"/>
            <ac:spMk id="3" creationId="{A0E18966-9A26-1619-9660-18287AD8ADCF}"/>
          </ac:spMkLst>
        </pc:spChg>
        <pc:spChg chg="mod">
          <ac:chgData name="Vanessa Higgins" userId="5d2ea04e-bc19-430e-b601-b3264b5c7307" providerId="ADAL" clId="{E83B799C-1C41-47B6-8EEB-56467A0F0EE0}" dt="2024-04-24T15:44:07.085" v="639" actId="1076"/>
          <ac:spMkLst>
            <pc:docMk/>
            <pc:sldMk cId="2747426497" sldId="569"/>
            <ac:spMk id="10" creationId="{DB314B7A-FED7-BC31-EC64-B6C96509540E}"/>
          </ac:spMkLst>
        </pc:spChg>
        <pc:graphicFrameChg chg="mod">
          <ac:chgData name="Vanessa Higgins" userId="5d2ea04e-bc19-430e-b601-b3264b5c7307" providerId="ADAL" clId="{E83B799C-1C41-47B6-8EEB-56467A0F0EE0}" dt="2024-04-24T15:44:09.564" v="640" actId="1076"/>
          <ac:graphicFrameMkLst>
            <pc:docMk/>
            <pc:sldMk cId="2747426497" sldId="569"/>
            <ac:graphicFrameMk id="6" creationId="{D2115AA9-896F-F5DB-D62B-2F277B209191}"/>
          </ac:graphicFrameMkLst>
        </pc:graphicFrameChg>
      </pc:sldChg>
      <pc:sldChg chg="delSp del mod">
        <pc:chgData name="Vanessa Higgins" userId="5d2ea04e-bc19-430e-b601-b3264b5c7307" providerId="ADAL" clId="{E83B799C-1C41-47B6-8EEB-56467A0F0EE0}" dt="2024-04-29T13:23:47.003" v="9886" actId="47"/>
        <pc:sldMkLst>
          <pc:docMk/>
          <pc:sldMk cId="31478496" sldId="571"/>
        </pc:sldMkLst>
        <pc:spChg chg="del">
          <ac:chgData name="Vanessa Higgins" userId="5d2ea04e-bc19-430e-b601-b3264b5c7307" providerId="ADAL" clId="{E83B799C-1C41-47B6-8EEB-56467A0F0EE0}" dt="2024-04-24T15:08:44.863" v="117" actId="478"/>
          <ac:spMkLst>
            <pc:docMk/>
            <pc:sldMk cId="31478496" sldId="571"/>
            <ac:spMk id="3" creationId="{53896150-D945-E4FE-107E-010508312B01}"/>
          </ac:spMkLst>
        </pc:spChg>
      </pc:sldChg>
      <pc:sldChg chg="addSp delSp modSp mod modNotesTx">
        <pc:chgData name="Vanessa Higgins" userId="5d2ea04e-bc19-430e-b601-b3264b5c7307" providerId="ADAL" clId="{E83B799C-1C41-47B6-8EEB-56467A0F0EE0}" dt="2024-04-29T13:11:15.040" v="8452" actId="6549"/>
        <pc:sldMkLst>
          <pc:docMk/>
          <pc:sldMk cId="1006377744" sldId="572"/>
        </pc:sldMkLst>
        <pc:spChg chg="del">
          <ac:chgData name="Vanessa Higgins" userId="5d2ea04e-bc19-430e-b601-b3264b5c7307" providerId="ADAL" clId="{E83B799C-1C41-47B6-8EEB-56467A0F0EE0}" dt="2024-04-24T15:08:31.185" v="115" actId="478"/>
          <ac:spMkLst>
            <pc:docMk/>
            <pc:sldMk cId="1006377744" sldId="572"/>
            <ac:spMk id="3" creationId="{401CC4F0-790D-FCB9-4F2F-D69E04CA222B}"/>
          </ac:spMkLst>
        </pc:spChg>
        <pc:spChg chg="del">
          <ac:chgData name="Vanessa Higgins" userId="5d2ea04e-bc19-430e-b601-b3264b5c7307" providerId="ADAL" clId="{E83B799C-1C41-47B6-8EEB-56467A0F0EE0}" dt="2024-04-24T15:04:49.757" v="79" actId="478"/>
          <ac:spMkLst>
            <pc:docMk/>
            <pc:sldMk cId="1006377744" sldId="572"/>
            <ac:spMk id="4" creationId="{1EAA2F8A-3E9A-B8B2-CA6F-92D47E8E5ED0}"/>
          </ac:spMkLst>
        </pc:spChg>
        <pc:spChg chg="add mod">
          <ac:chgData name="Vanessa Higgins" userId="5d2ea04e-bc19-430e-b601-b3264b5c7307" providerId="ADAL" clId="{E83B799C-1C41-47B6-8EEB-56467A0F0EE0}" dt="2024-04-29T13:09:40.453" v="8341" actId="1076"/>
          <ac:spMkLst>
            <pc:docMk/>
            <pc:sldMk cId="1006377744" sldId="572"/>
            <ac:spMk id="4" creationId="{8D44DF06-122B-B7AA-C873-737F4D733B91}"/>
          </ac:spMkLst>
        </pc:spChg>
        <pc:spChg chg="add del mod">
          <ac:chgData name="Vanessa Higgins" userId="5d2ea04e-bc19-430e-b601-b3264b5c7307" providerId="ADAL" clId="{E83B799C-1C41-47B6-8EEB-56467A0F0EE0}" dt="2024-04-24T15:50:10.428" v="987" actId="478"/>
          <ac:spMkLst>
            <pc:docMk/>
            <pc:sldMk cId="1006377744" sldId="572"/>
            <ac:spMk id="7" creationId="{9DD9B9EB-8051-C11C-A688-97ABD44D2F16}"/>
          </ac:spMkLst>
        </pc:spChg>
        <pc:spChg chg="add mod">
          <ac:chgData name="Vanessa Higgins" userId="5d2ea04e-bc19-430e-b601-b3264b5c7307" providerId="ADAL" clId="{E83B799C-1C41-47B6-8EEB-56467A0F0EE0}" dt="2024-04-29T13:09:48.570" v="8344" actId="14100"/>
          <ac:spMkLst>
            <pc:docMk/>
            <pc:sldMk cId="1006377744" sldId="572"/>
            <ac:spMk id="7" creationId="{B59E8A64-F038-00CE-98F7-D1E3E5BD4AC8}"/>
          </ac:spMkLst>
        </pc:spChg>
        <pc:spChg chg="mod">
          <ac:chgData name="Vanessa Higgins" userId="5d2ea04e-bc19-430e-b601-b3264b5c7307" providerId="ADAL" clId="{E83B799C-1C41-47B6-8EEB-56467A0F0EE0}" dt="2024-04-24T15:49:52.070" v="984" actId="1076"/>
          <ac:spMkLst>
            <pc:docMk/>
            <pc:sldMk cId="1006377744" sldId="572"/>
            <ac:spMk id="8" creationId="{82F6BFC1-53CC-768F-7FDD-B3A2BA055C74}"/>
          </ac:spMkLst>
        </pc:spChg>
        <pc:spChg chg="mod">
          <ac:chgData name="Vanessa Higgins" userId="5d2ea04e-bc19-430e-b601-b3264b5c7307" providerId="ADAL" clId="{E83B799C-1C41-47B6-8EEB-56467A0F0EE0}" dt="2024-04-29T13:09:21.870" v="8339" actId="1076"/>
          <ac:spMkLst>
            <pc:docMk/>
            <pc:sldMk cId="1006377744" sldId="572"/>
            <ac:spMk id="9" creationId="{5B28EA89-7C19-2DC8-92DE-7BF4276FD517}"/>
          </ac:spMkLst>
        </pc:spChg>
        <pc:picChg chg="mod">
          <ac:chgData name="Vanessa Higgins" userId="5d2ea04e-bc19-430e-b601-b3264b5c7307" providerId="ADAL" clId="{E83B799C-1C41-47B6-8EEB-56467A0F0EE0}" dt="2024-04-25T08:55:38.324" v="1256" actId="1366"/>
          <ac:picMkLst>
            <pc:docMk/>
            <pc:sldMk cId="1006377744" sldId="572"/>
            <ac:picMk id="13" creationId="{DDF336F1-DC47-FAF6-E17E-25A7A477D56B}"/>
          </ac:picMkLst>
        </pc:picChg>
      </pc:sldChg>
      <pc:sldChg chg="modSp new mod modShow">
        <pc:chgData name="Vanessa Higgins" userId="5d2ea04e-bc19-430e-b601-b3264b5c7307" providerId="ADAL" clId="{E83B799C-1C41-47B6-8EEB-56467A0F0EE0}" dt="2024-04-25T09:41:03.618" v="2091" actId="729"/>
        <pc:sldMkLst>
          <pc:docMk/>
          <pc:sldMk cId="2326467054" sldId="573"/>
        </pc:sldMkLst>
        <pc:spChg chg="mod">
          <ac:chgData name="Vanessa Higgins" userId="5d2ea04e-bc19-430e-b601-b3264b5c7307" providerId="ADAL" clId="{E83B799C-1C41-47B6-8EEB-56467A0F0EE0}" dt="2024-04-25T09:40:58.251" v="2090" actId="20577"/>
          <ac:spMkLst>
            <pc:docMk/>
            <pc:sldMk cId="2326467054" sldId="573"/>
            <ac:spMk id="2" creationId="{F925215F-5751-A784-434C-684AC67B2C97}"/>
          </ac:spMkLst>
        </pc:spChg>
      </pc:sldChg>
      <pc:sldChg chg="del">
        <pc:chgData name="Vanessa Higgins" userId="5d2ea04e-bc19-430e-b601-b3264b5c7307" providerId="ADAL" clId="{E83B799C-1C41-47B6-8EEB-56467A0F0EE0}" dt="2024-04-24T15:03:38.885" v="63" actId="47"/>
        <pc:sldMkLst>
          <pc:docMk/>
          <pc:sldMk cId="2968294001" sldId="573"/>
        </pc:sldMkLst>
      </pc:sldChg>
      <pc:sldChg chg="del">
        <pc:chgData name="Vanessa Higgins" userId="5d2ea04e-bc19-430e-b601-b3264b5c7307" providerId="ADAL" clId="{E83B799C-1C41-47B6-8EEB-56467A0F0EE0}" dt="2024-04-24T15:03:36.298" v="62" actId="47"/>
        <pc:sldMkLst>
          <pc:docMk/>
          <pc:sldMk cId="3380507836" sldId="574"/>
        </pc:sldMkLst>
      </pc:sldChg>
      <pc:sldChg chg="del">
        <pc:chgData name="Vanessa Higgins" userId="5d2ea04e-bc19-430e-b601-b3264b5c7307" providerId="ADAL" clId="{E83B799C-1C41-47B6-8EEB-56467A0F0EE0}" dt="2024-04-24T15:03:36.298" v="62" actId="47"/>
        <pc:sldMkLst>
          <pc:docMk/>
          <pc:sldMk cId="3304855601" sldId="575"/>
        </pc:sldMkLst>
      </pc:sldChg>
      <pc:sldMasterChg chg="delSldLayout">
        <pc:chgData name="Vanessa Higgins" userId="5d2ea04e-bc19-430e-b601-b3264b5c7307" providerId="ADAL" clId="{E83B799C-1C41-47B6-8EEB-56467A0F0EE0}" dt="2024-04-29T13:47:44.814" v="13902" actId="47"/>
        <pc:sldMasterMkLst>
          <pc:docMk/>
          <pc:sldMasterMk cId="2487381348" sldId="2147483660"/>
        </pc:sldMasterMkLst>
        <pc:sldLayoutChg chg="del">
          <pc:chgData name="Vanessa Higgins" userId="5d2ea04e-bc19-430e-b601-b3264b5c7307" providerId="ADAL" clId="{E83B799C-1C41-47B6-8EEB-56467A0F0EE0}" dt="2024-04-24T15:06:57.766" v="99" actId="47"/>
          <pc:sldLayoutMkLst>
            <pc:docMk/>
            <pc:sldMasterMk cId="2487381348" sldId="2147483660"/>
            <pc:sldLayoutMk cId="3370185073" sldId="2147483686"/>
          </pc:sldLayoutMkLst>
        </pc:sldLayoutChg>
        <pc:sldLayoutChg chg="del">
          <pc:chgData name="Vanessa Higgins" userId="5d2ea04e-bc19-430e-b601-b3264b5c7307" providerId="ADAL" clId="{E83B799C-1C41-47B6-8EEB-56467A0F0EE0}" dt="2024-04-29T13:47:44.814" v="13902" actId="47"/>
          <pc:sldLayoutMkLst>
            <pc:docMk/>
            <pc:sldMasterMk cId="2487381348" sldId="2147483660"/>
            <pc:sldLayoutMk cId="221013021" sldId="2147483710"/>
          </pc:sldLayoutMkLst>
        </pc:sldLayoutChg>
      </pc:sldMasterChg>
      <pc:sldMasterChg chg="del delSldLayout">
        <pc:chgData name="Vanessa Higgins" userId="5d2ea04e-bc19-430e-b601-b3264b5c7307" providerId="ADAL" clId="{E83B799C-1C41-47B6-8EEB-56467A0F0EE0}" dt="2024-04-24T15:06:57.766" v="99" actId="47"/>
        <pc:sldMasterMkLst>
          <pc:docMk/>
          <pc:sldMasterMk cId="3429350253" sldId="2147483687"/>
        </pc:sldMasterMkLst>
        <pc:sldLayoutChg chg="del">
          <pc:chgData name="Vanessa Higgins" userId="5d2ea04e-bc19-430e-b601-b3264b5c7307" providerId="ADAL" clId="{E83B799C-1C41-47B6-8EEB-56467A0F0EE0}" dt="2024-04-24T15:06:57.766" v="99" actId="47"/>
          <pc:sldLayoutMkLst>
            <pc:docMk/>
            <pc:sldMasterMk cId="3429350253" sldId="2147483687"/>
            <pc:sldLayoutMk cId="3636733577" sldId="2147483688"/>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3948049437" sldId="2147483689"/>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1539327560" sldId="2147483690"/>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3981990671" sldId="2147483691"/>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2407879180" sldId="2147483692"/>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2363066741" sldId="2147483693"/>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2210222862" sldId="2147483694"/>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994293794" sldId="2147483695"/>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2183685572" sldId="2147483696"/>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2660968132" sldId="2147483697"/>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843917981" sldId="2147483698"/>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1276657589" sldId="2147483699"/>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1987348722" sldId="2147483700"/>
          </pc:sldLayoutMkLst>
        </pc:sldLayoutChg>
        <pc:sldLayoutChg chg="del">
          <pc:chgData name="Vanessa Higgins" userId="5d2ea04e-bc19-430e-b601-b3264b5c7307" providerId="ADAL" clId="{E83B799C-1C41-47B6-8EEB-56467A0F0EE0}" dt="2024-04-24T15:06:57.766" v="99" actId="47"/>
          <pc:sldLayoutMkLst>
            <pc:docMk/>
            <pc:sldMasterMk cId="3429350253" sldId="2147483687"/>
            <pc:sldLayoutMk cId="3920383559" sldId="2147483709"/>
          </pc:sldLayoutMkLst>
        </pc:sldLayoutChg>
      </pc:sldMasterChg>
    </pc:docChg>
  </pc:docChgLst>
  <pc:docChgLst>
    <pc:chgData name="Vanessa Higgins" userId="S::vanessa.higgins@manchester.ac.uk::5d2ea04e-bc19-430e-b601-b3264b5c7307" providerId="AD" clId="Web-{860F4269-4423-6039-0BC4-AD48F454033C}"/>
    <pc:docChg chg="modSld">
      <pc:chgData name="Vanessa Higgins" userId="S::vanessa.higgins@manchester.ac.uk::5d2ea04e-bc19-430e-b601-b3264b5c7307" providerId="AD" clId="Web-{860F4269-4423-6039-0BC4-AD48F454033C}" dt="2024-04-29T14:04:24.497" v="29" actId="14100"/>
      <pc:docMkLst>
        <pc:docMk/>
      </pc:docMkLst>
      <pc:sldChg chg="delSp">
        <pc:chgData name="Vanessa Higgins" userId="S::vanessa.higgins@manchester.ac.uk::5d2ea04e-bc19-430e-b601-b3264b5c7307" providerId="AD" clId="Web-{860F4269-4423-6039-0BC4-AD48F454033C}" dt="2024-04-29T14:04:04.277" v="26"/>
        <pc:sldMkLst>
          <pc:docMk/>
          <pc:sldMk cId="2854913452" sldId="305"/>
        </pc:sldMkLst>
        <pc:spChg chg="del">
          <ac:chgData name="Vanessa Higgins" userId="S::vanessa.higgins@manchester.ac.uk::5d2ea04e-bc19-430e-b601-b3264b5c7307" providerId="AD" clId="Web-{860F4269-4423-6039-0BC4-AD48F454033C}" dt="2024-04-29T14:04:04.277" v="26"/>
          <ac:spMkLst>
            <pc:docMk/>
            <pc:sldMk cId="2854913452" sldId="305"/>
            <ac:spMk id="20" creationId="{9B361922-CE65-8111-761C-8E86943E868D}"/>
          </ac:spMkLst>
        </pc:spChg>
      </pc:sldChg>
      <pc:sldChg chg="modSp">
        <pc:chgData name="Vanessa Higgins" userId="S::vanessa.higgins@manchester.ac.uk::5d2ea04e-bc19-430e-b601-b3264b5c7307" providerId="AD" clId="Web-{860F4269-4423-6039-0BC4-AD48F454033C}" dt="2024-04-29T14:04:24.497" v="29" actId="14100"/>
        <pc:sldMkLst>
          <pc:docMk/>
          <pc:sldMk cId="435031325" sldId="309"/>
        </pc:sldMkLst>
        <pc:spChg chg="mod">
          <ac:chgData name="Vanessa Higgins" userId="S::vanessa.higgins@manchester.ac.uk::5d2ea04e-bc19-430e-b601-b3264b5c7307" providerId="AD" clId="Web-{860F4269-4423-6039-0BC4-AD48F454033C}" dt="2024-04-29T14:04:24.497" v="29" actId="14100"/>
          <ac:spMkLst>
            <pc:docMk/>
            <pc:sldMk cId="435031325" sldId="309"/>
            <ac:spMk id="5" creationId="{D3FE596C-E949-8240-B9E7-65F2AF0FD891}"/>
          </ac:spMkLst>
        </pc:spChg>
      </pc:sldChg>
      <pc:sldChg chg="addSp delSp modSp">
        <pc:chgData name="Vanessa Higgins" userId="S::vanessa.higgins@manchester.ac.uk::5d2ea04e-bc19-430e-b601-b3264b5c7307" providerId="AD" clId="Web-{860F4269-4423-6039-0BC4-AD48F454033C}" dt="2024-04-29T14:04:17.200" v="28"/>
        <pc:sldMkLst>
          <pc:docMk/>
          <pc:sldMk cId="757225086" sldId="332"/>
        </pc:sldMkLst>
        <pc:spChg chg="del mod">
          <ac:chgData name="Vanessa Higgins" userId="S::vanessa.higgins@manchester.ac.uk::5d2ea04e-bc19-430e-b601-b3264b5c7307" providerId="AD" clId="Web-{860F4269-4423-6039-0BC4-AD48F454033C}" dt="2024-04-29T14:04:17.200" v="28"/>
          <ac:spMkLst>
            <pc:docMk/>
            <pc:sldMk cId="757225086" sldId="332"/>
            <ac:spMk id="4" creationId="{69753F94-0832-B642-9B2D-1FE8522E4AD0}"/>
          </ac:spMkLst>
        </pc:spChg>
        <pc:spChg chg="add mod">
          <ac:chgData name="Vanessa Higgins" userId="S::vanessa.higgins@manchester.ac.uk::5d2ea04e-bc19-430e-b601-b3264b5c7307" providerId="AD" clId="Web-{860F4269-4423-6039-0BC4-AD48F454033C}" dt="2024-04-29T14:04:17.200" v="28"/>
          <ac:spMkLst>
            <pc:docMk/>
            <pc:sldMk cId="757225086" sldId="332"/>
            <ac:spMk id="5" creationId="{3D8003A8-5D73-EAFD-D49E-44531460F1A5}"/>
          </ac:spMkLst>
        </pc:spChg>
      </pc:sldChg>
      <pc:sldChg chg="modSp">
        <pc:chgData name="Vanessa Higgins" userId="S::vanessa.higgins@manchester.ac.uk::5d2ea04e-bc19-430e-b601-b3264b5c7307" providerId="AD" clId="Web-{860F4269-4423-6039-0BC4-AD48F454033C}" dt="2024-04-29T14:02:07.413" v="20" actId="20577"/>
        <pc:sldMkLst>
          <pc:docMk/>
          <pc:sldMk cId="1832246871" sldId="568"/>
        </pc:sldMkLst>
        <pc:spChg chg="mod">
          <ac:chgData name="Vanessa Higgins" userId="S::vanessa.higgins@manchester.ac.uk::5d2ea04e-bc19-430e-b601-b3264b5c7307" providerId="AD" clId="Web-{860F4269-4423-6039-0BC4-AD48F454033C}" dt="2024-04-29T14:02:07.413" v="20" actId="20577"/>
          <ac:spMkLst>
            <pc:docMk/>
            <pc:sldMk cId="1832246871" sldId="568"/>
            <ac:spMk id="4" creationId="{69753F94-0832-B642-9B2D-1FE8522E4AD0}"/>
          </ac:spMkLst>
        </pc:spChg>
      </pc:sldChg>
      <pc:sldChg chg="addSp delSp modSp">
        <pc:chgData name="Vanessa Higgins" userId="S::vanessa.higgins@manchester.ac.uk::5d2ea04e-bc19-430e-b601-b3264b5c7307" providerId="AD" clId="Web-{860F4269-4423-6039-0BC4-AD48F454033C}" dt="2024-04-29T14:03:53.652" v="25"/>
        <pc:sldMkLst>
          <pc:docMk/>
          <pc:sldMk cId="1006377744" sldId="572"/>
        </pc:sldMkLst>
        <pc:spChg chg="del">
          <ac:chgData name="Vanessa Higgins" userId="S::vanessa.higgins@manchester.ac.uk::5d2ea04e-bc19-430e-b601-b3264b5c7307" providerId="AD" clId="Web-{860F4269-4423-6039-0BC4-AD48F454033C}" dt="2024-04-29T14:03:42.245" v="21"/>
          <ac:spMkLst>
            <pc:docMk/>
            <pc:sldMk cId="1006377744" sldId="572"/>
            <ac:spMk id="9" creationId="{5B28EA89-7C19-2DC8-92DE-7BF4276FD517}"/>
          </ac:spMkLst>
        </pc:spChg>
        <pc:spChg chg="del mod">
          <ac:chgData name="Vanessa Higgins" userId="S::vanessa.higgins@manchester.ac.uk::5d2ea04e-bc19-430e-b601-b3264b5c7307" providerId="AD" clId="Web-{860F4269-4423-6039-0BC4-AD48F454033C}" dt="2024-04-29T14:03:48.277" v="23"/>
          <ac:spMkLst>
            <pc:docMk/>
            <pc:sldMk cId="1006377744" sldId="572"/>
            <ac:spMk id="16" creationId="{702C5FE9-9338-5096-7E7B-78B797832EBD}"/>
          </ac:spMkLst>
        </pc:spChg>
        <pc:spChg chg="add del">
          <ac:chgData name="Vanessa Higgins" userId="S::vanessa.higgins@manchester.ac.uk::5d2ea04e-bc19-430e-b601-b3264b5c7307" providerId="AD" clId="Web-{860F4269-4423-6039-0BC4-AD48F454033C}" dt="2024-04-29T14:03:53.652" v="25"/>
          <ac:spMkLst>
            <pc:docMk/>
            <pc:sldMk cId="1006377744" sldId="572"/>
            <ac:spMk id="22" creationId="{AD2B98CE-9DC0-E82A-2196-E85B62A0E3A2}"/>
          </ac:spMkLst>
        </pc:spChg>
      </pc:sldChg>
    </pc:docChg>
  </pc:docChgLst>
  <pc:docChgLst>
    <pc:chgData name="Alle Bloom" userId="58ee6bbe-d688-41ff-be22-30dbe036204b" providerId="ADAL" clId="{B9D8738F-D832-4BF8-9589-ADCB9C8B9340}"/>
    <pc:docChg chg="undo custSel modSld">
      <pc:chgData name="Alle Bloom" userId="58ee6bbe-d688-41ff-be22-30dbe036204b" providerId="ADAL" clId="{B9D8738F-D832-4BF8-9589-ADCB9C8B9340}" dt="2024-05-17T16:13:52.220" v="256" actId="13244"/>
      <pc:docMkLst>
        <pc:docMk/>
      </pc:docMkLst>
      <pc:sldChg chg="modSp mod">
        <pc:chgData name="Alle Bloom" userId="58ee6bbe-d688-41ff-be22-30dbe036204b" providerId="ADAL" clId="{B9D8738F-D832-4BF8-9589-ADCB9C8B9340}" dt="2024-05-17T16:11:53.727" v="238" actId="13244"/>
        <pc:sldMkLst>
          <pc:docMk/>
          <pc:sldMk cId="214193722" sldId="272"/>
        </pc:sldMkLst>
        <pc:spChg chg="mod">
          <ac:chgData name="Alle Bloom" userId="58ee6bbe-d688-41ff-be22-30dbe036204b" providerId="ADAL" clId="{B9D8738F-D832-4BF8-9589-ADCB9C8B9340}" dt="2024-05-17T16:00:43.748" v="49" actId="207"/>
          <ac:spMkLst>
            <pc:docMk/>
            <pc:sldMk cId="214193722" sldId="272"/>
            <ac:spMk id="2" creationId="{00000000-0000-0000-0000-000000000000}"/>
          </ac:spMkLst>
        </pc:spChg>
        <pc:spChg chg="ord">
          <ac:chgData name="Alle Bloom" userId="58ee6bbe-d688-41ff-be22-30dbe036204b" providerId="ADAL" clId="{B9D8738F-D832-4BF8-9589-ADCB9C8B9340}" dt="2024-05-17T16:11:53.727" v="238" actId="13244"/>
          <ac:spMkLst>
            <pc:docMk/>
            <pc:sldMk cId="214193722" sldId="272"/>
            <ac:spMk id="3" creationId="{89B40B0B-BDD4-934E-8690-7D00D9EAE6BA}"/>
          </ac:spMkLst>
        </pc:spChg>
        <pc:spChg chg="mod">
          <ac:chgData name="Alle Bloom" userId="58ee6bbe-d688-41ff-be22-30dbe036204b" providerId="ADAL" clId="{B9D8738F-D832-4BF8-9589-ADCB9C8B9340}" dt="2024-05-17T16:00:39.675" v="47" actId="207"/>
          <ac:spMkLst>
            <pc:docMk/>
            <pc:sldMk cId="214193722" sldId="272"/>
            <ac:spMk id="4" creationId="{761B70D4-7556-534B-BB93-5540A3673493}"/>
          </ac:spMkLst>
        </pc:spChg>
      </pc:sldChg>
      <pc:sldChg chg="modSp mod">
        <pc:chgData name="Alle Bloom" userId="58ee6bbe-d688-41ff-be22-30dbe036204b" providerId="ADAL" clId="{B9D8738F-D832-4BF8-9589-ADCB9C8B9340}" dt="2024-05-17T16:00:47.408" v="51" actId="207"/>
        <pc:sldMkLst>
          <pc:docMk/>
          <pc:sldMk cId="2311271330" sldId="274"/>
        </pc:sldMkLst>
        <pc:spChg chg="mod">
          <ac:chgData name="Alle Bloom" userId="58ee6bbe-d688-41ff-be22-30dbe036204b" providerId="ADAL" clId="{B9D8738F-D832-4BF8-9589-ADCB9C8B9340}" dt="2024-05-17T16:00:47.408" v="51" actId="207"/>
          <ac:spMkLst>
            <pc:docMk/>
            <pc:sldMk cId="2311271330" sldId="274"/>
            <ac:spMk id="2" creationId="{042796E4-B79C-9746-A326-71F9DB33737D}"/>
          </ac:spMkLst>
        </pc:spChg>
        <pc:spChg chg="mod">
          <ac:chgData name="Alle Bloom" userId="58ee6bbe-d688-41ff-be22-30dbe036204b" providerId="ADAL" clId="{B9D8738F-D832-4BF8-9589-ADCB9C8B9340}" dt="2024-05-17T15:56:04.322" v="6" actId="207"/>
          <ac:spMkLst>
            <pc:docMk/>
            <pc:sldMk cId="2311271330" sldId="274"/>
            <ac:spMk id="4" creationId="{CB0CE994-CBD2-C04D-BCDF-8FA731CF50E9}"/>
          </ac:spMkLst>
        </pc:spChg>
      </pc:sldChg>
      <pc:sldChg chg="modSp mod">
        <pc:chgData name="Alle Bloom" userId="58ee6bbe-d688-41ff-be22-30dbe036204b" providerId="ADAL" clId="{B9D8738F-D832-4BF8-9589-ADCB9C8B9340}" dt="2024-05-17T16:12:26.469" v="246" actId="962"/>
        <pc:sldMkLst>
          <pc:docMk/>
          <pc:sldMk cId="1953066943" sldId="282"/>
        </pc:sldMkLst>
        <pc:spChg chg="mod">
          <ac:chgData name="Alle Bloom" userId="58ee6bbe-d688-41ff-be22-30dbe036204b" providerId="ADAL" clId="{B9D8738F-D832-4BF8-9589-ADCB9C8B9340}" dt="2024-05-17T16:10:29.468" v="214" actId="207"/>
          <ac:spMkLst>
            <pc:docMk/>
            <pc:sldMk cId="1953066943" sldId="282"/>
            <ac:spMk id="2" creationId="{09ADFE77-8A6A-AC42-ABB4-26D6D654FD38}"/>
          </ac:spMkLst>
        </pc:spChg>
        <pc:spChg chg="mod">
          <ac:chgData name="Alle Bloom" userId="58ee6bbe-d688-41ff-be22-30dbe036204b" providerId="ADAL" clId="{B9D8738F-D832-4BF8-9589-ADCB9C8B9340}" dt="2024-05-17T16:08:11.245" v="171" actId="207"/>
          <ac:spMkLst>
            <pc:docMk/>
            <pc:sldMk cId="1953066943" sldId="282"/>
            <ac:spMk id="7" creationId="{F067A1A6-D204-D0B3-07B9-62B2860B229C}"/>
          </ac:spMkLst>
        </pc:spChg>
        <pc:spChg chg="mod">
          <ac:chgData name="Alle Bloom" userId="58ee6bbe-d688-41ff-be22-30dbe036204b" providerId="ADAL" clId="{B9D8738F-D832-4BF8-9589-ADCB9C8B9340}" dt="2024-05-17T16:10:27.692" v="213" actId="207"/>
          <ac:spMkLst>
            <pc:docMk/>
            <pc:sldMk cId="1953066943" sldId="282"/>
            <ac:spMk id="9" creationId="{33CFD229-0114-C49D-5BFF-B23330AEFCF9}"/>
          </ac:spMkLst>
        </pc:spChg>
        <pc:spChg chg="mod">
          <ac:chgData name="Alle Bloom" userId="58ee6bbe-d688-41ff-be22-30dbe036204b" providerId="ADAL" clId="{B9D8738F-D832-4BF8-9589-ADCB9C8B9340}" dt="2024-05-17T16:12:26.469" v="246" actId="962"/>
          <ac:spMkLst>
            <pc:docMk/>
            <pc:sldMk cId="1953066943" sldId="282"/>
            <ac:spMk id="25" creationId="{CAF23F5E-B756-BF6D-4974-2267832AECE7}"/>
          </ac:spMkLst>
        </pc:spChg>
        <pc:picChg chg="mod ord">
          <ac:chgData name="Alle Bloom" userId="58ee6bbe-d688-41ff-be22-30dbe036204b" providerId="ADAL" clId="{B9D8738F-D832-4BF8-9589-ADCB9C8B9340}" dt="2024-05-17T16:12:21.253" v="245" actId="962"/>
          <ac:picMkLst>
            <pc:docMk/>
            <pc:sldMk cId="1953066943" sldId="282"/>
            <ac:picMk id="24" creationId="{59174F68-CF13-B1B3-9699-D92CA021DC0E}"/>
          </ac:picMkLst>
        </pc:picChg>
      </pc:sldChg>
      <pc:sldChg chg="modSp mod">
        <pc:chgData name="Alle Bloom" userId="58ee6bbe-d688-41ff-be22-30dbe036204b" providerId="ADAL" clId="{B9D8738F-D832-4BF8-9589-ADCB9C8B9340}" dt="2024-05-17T16:12:35.108" v="247" actId="962"/>
        <pc:sldMkLst>
          <pc:docMk/>
          <pc:sldMk cId="712557181" sldId="283"/>
        </pc:sldMkLst>
        <pc:spChg chg="mod">
          <ac:chgData name="Alle Bloom" userId="58ee6bbe-d688-41ff-be22-30dbe036204b" providerId="ADAL" clId="{B9D8738F-D832-4BF8-9589-ADCB9C8B9340}" dt="2024-05-17T16:10:31.992" v="215" actId="207"/>
          <ac:spMkLst>
            <pc:docMk/>
            <pc:sldMk cId="712557181" sldId="283"/>
            <ac:spMk id="2" creationId="{09ADFE77-8A6A-AC42-ABB4-26D6D654FD38}"/>
          </ac:spMkLst>
        </pc:spChg>
        <pc:spChg chg="mod">
          <ac:chgData name="Alle Bloom" userId="58ee6bbe-d688-41ff-be22-30dbe036204b" providerId="ADAL" clId="{B9D8738F-D832-4BF8-9589-ADCB9C8B9340}" dt="2024-05-17T16:12:35.108" v="247" actId="962"/>
          <ac:spMkLst>
            <pc:docMk/>
            <pc:sldMk cId="712557181" sldId="283"/>
            <ac:spMk id="11" creationId="{055F43EF-5F33-14BA-9D6A-B4DC227A5329}"/>
          </ac:spMkLst>
        </pc:spChg>
        <pc:spChg chg="mod">
          <ac:chgData name="Alle Bloom" userId="58ee6bbe-d688-41ff-be22-30dbe036204b" providerId="ADAL" clId="{B9D8738F-D832-4BF8-9589-ADCB9C8B9340}" dt="2024-05-17T16:10:36.465" v="216" actId="207"/>
          <ac:spMkLst>
            <pc:docMk/>
            <pc:sldMk cId="712557181" sldId="283"/>
            <ac:spMk id="16" creationId="{77E1974C-EF29-C007-80E1-491931745ABD}"/>
          </ac:spMkLst>
        </pc:spChg>
        <pc:spChg chg="mod">
          <ac:chgData name="Alle Bloom" userId="58ee6bbe-d688-41ff-be22-30dbe036204b" providerId="ADAL" clId="{B9D8738F-D832-4BF8-9589-ADCB9C8B9340}" dt="2024-05-17T16:10:38.433" v="217" actId="207"/>
          <ac:spMkLst>
            <pc:docMk/>
            <pc:sldMk cId="712557181" sldId="283"/>
            <ac:spMk id="17" creationId="{55E5A890-8440-9561-7BB9-D73E3FEEF785}"/>
          </ac:spMkLst>
        </pc:spChg>
        <pc:spChg chg="mod">
          <ac:chgData name="Alle Bloom" userId="58ee6bbe-d688-41ff-be22-30dbe036204b" providerId="ADAL" clId="{B9D8738F-D832-4BF8-9589-ADCB9C8B9340}" dt="2024-05-17T16:08:08.424" v="170" actId="207"/>
          <ac:spMkLst>
            <pc:docMk/>
            <pc:sldMk cId="712557181" sldId="283"/>
            <ac:spMk id="19" creationId="{C0006EBC-53E0-5E73-2C12-0DC504CEF825}"/>
          </ac:spMkLst>
        </pc:spChg>
      </pc:sldChg>
      <pc:sldChg chg="modSp mod">
        <pc:chgData name="Alle Bloom" userId="58ee6bbe-d688-41ff-be22-30dbe036204b" providerId="ADAL" clId="{B9D8738F-D832-4BF8-9589-ADCB9C8B9340}" dt="2024-05-17T16:13:39.032" v="255" actId="13244"/>
        <pc:sldMkLst>
          <pc:docMk/>
          <pc:sldMk cId="310209518" sldId="286"/>
        </pc:sldMkLst>
        <pc:spChg chg="mod">
          <ac:chgData name="Alle Bloom" userId="58ee6bbe-d688-41ff-be22-30dbe036204b" providerId="ADAL" clId="{B9D8738F-D832-4BF8-9589-ADCB9C8B9340}" dt="2024-05-17T16:11:19.719" v="232" actId="207"/>
          <ac:spMkLst>
            <pc:docMk/>
            <pc:sldMk cId="310209518" sldId="286"/>
            <ac:spMk id="2" creationId="{09ADFE77-8A6A-AC42-ABB4-26D6D654FD38}"/>
          </ac:spMkLst>
        </pc:spChg>
        <pc:spChg chg="mod">
          <ac:chgData name="Alle Bloom" userId="58ee6bbe-d688-41ff-be22-30dbe036204b" providerId="ADAL" clId="{B9D8738F-D832-4BF8-9589-ADCB9C8B9340}" dt="2024-05-17T16:13:32.802" v="254" actId="962"/>
          <ac:spMkLst>
            <pc:docMk/>
            <pc:sldMk cId="310209518" sldId="286"/>
            <ac:spMk id="4" creationId="{9CB59FA6-3E48-3BF4-B494-4C0447531AC6}"/>
          </ac:spMkLst>
        </pc:spChg>
        <pc:spChg chg="mod">
          <ac:chgData name="Alle Bloom" userId="58ee6bbe-d688-41ff-be22-30dbe036204b" providerId="ADAL" clId="{B9D8738F-D832-4BF8-9589-ADCB9C8B9340}" dt="2024-05-17T16:11:21.814" v="233" actId="207"/>
          <ac:spMkLst>
            <pc:docMk/>
            <pc:sldMk cId="310209518" sldId="286"/>
            <ac:spMk id="24" creationId="{F6F3FD1E-1AA4-3E29-B55D-FCEF73F6F99D}"/>
          </ac:spMkLst>
        </pc:spChg>
        <pc:spChg chg="mod">
          <ac:chgData name="Alle Bloom" userId="58ee6bbe-d688-41ff-be22-30dbe036204b" providerId="ADAL" clId="{B9D8738F-D832-4BF8-9589-ADCB9C8B9340}" dt="2024-05-17T16:11:27.181" v="235" actId="207"/>
          <ac:spMkLst>
            <pc:docMk/>
            <pc:sldMk cId="310209518" sldId="286"/>
            <ac:spMk id="25" creationId="{822AB314-6BB1-0BB9-BF5A-ED29A2DC0EFB}"/>
          </ac:spMkLst>
        </pc:spChg>
        <pc:spChg chg="mod ord">
          <ac:chgData name="Alle Bloom" userId="58ee6bbe-d688-41ff-be22-30dbe036204b" providerId="ADAL" clId="{B9D8738F-D832-4BF8-9589-ADCB9C8B9340}" dt="2024-05-17T16:13:39.032" v="255" actId="13244"/>
          <ac:spMkLst>
            <pc:docMk/>
            <pc:sldMk cId="310209518" sldId="286"/>
            <ac:spMk id="27" creationId="{9E3DFD6F-B538-F487-F914-50B5A52FDF4C}"/>
          </ac:spMkLst>
        </pc:spChg>
        <pc:picChg chg="mod">
          <ac:chgData name="Alle Bloom" userId="58ee6bbe-d688-41ff-be22-30dbe036204b" providerId="ADAL" clId="{B9D8738F-D832-4BF8-9589-ADCB9C8B9340}" dt="2024-05-17T16:08:33.493" v="186" actId="1076"/>
          <ac:picMkLst>
            <pc:docMk/>
            <pc:sldMk cId="310209518" sldId="286"/>
            <ac:picMk id="33" creationId="{A5FCE74A-167C-7CF4-762C-53A33AC33B25}"/>
          </ac:picMkLst>
        </pc:picChg>
      </pc:sldChg>
      <pc:sldChg chg="modSp mod">
        <pc:chgData name="Alle Bloom" userId="58ee6bbe-d688-41ff-be22-30dbe036204b" providerId="ADAL" clId="{B9D8738F-D832-4BF8-9589-ADCB9C8B9340}" dt="2024-05-17T16:11:30.164" v="236" actId="207"/>
        <pc:sldMkLst>
          <pc:docMk/>
          <pc:sldMk cId="3597913694" sldId="287"/>
        </pc:sldMkLst>
        <pc:spChg chg="mod">
          <ac:chgData name="Alle Bloom" userId="58ee6bbe-d688-41ff-be22-30dbe036204b" providerId="ADAL" clId="{B9D8738F-D832-4BF8-9589-ADCB9C8B9340}" dt="2024-05-17T16:11:30.164" v="236" actId="207"/>
          <ac:spMkLst>
            <pc:docMk/>
            <pc:sldMk cId="3597913694" sldId="287"/>
            <ac:spMk id="2" creationId="{09ADFE77-8A6A-AC42-ABB4-26D6D654FD38}"/>
          </ac:spMkLst>
        </pc:spChg>
        <pc:spChg chg="mod">
          <ac:chgData name="Alle Bloom" userId="58ee6bbe-d688-41ff-be22-30dbe036204b" providerId="ADAL" clId="{B9D8738F-D832-4BF8-9589-ADCB9C8B9340}" dt="2024-05-17T16:09:26.511" v="203" actId="207"/>
          <ac:spMkLst>
            <pc:docMk/>
            <pc:sldMk cId="3597913694" sldId="287"/>
            <ac:spMk id="4" creationId="{69753F94-0832-B642-9B2D-1FE8522E4AD0}"/>
          </ac:spMkLst>
        </pc:spChg>
      </pc:sldChg>
      <pc:sldChg chg="modSp mod">
        <pc:chgData name="Alle Bloom" userId="58ee6bbe-d688-41ff-be22-30dbe036204b" providerId="ADAL" clId="{B9D8738F-D832-4BF8-9589-ADCB9C8B9340}" dt="2024-05-17T16:04:44.798" v="116" actId="403"/>
        <pc:sldMkLst>
          <pc:docMk/>
          <pc:sldMk cId="1024619275" sldId="290"/>
        </pc:sldMkLst>
        <pc:spChg chg="mod">
          <ac:chgData name="Alle Bloom" userId="58ee6bbe-d688-41ff-be22-30dbe036204b" providerId="ADAL" clId="{B9D8738F-D832-4BF8-9589-ADCB9C8B9340}" dt="2024-05-17T16:04:44.798" v="116" actId="403"/>
          <ac:spMkLst>
            <pc:docMk/>
            <pc:sldMk cId="1024619275" sldId="290"/>
            <ac:spMk id="2" creationId="{3E751B50-FD6C-ADA3-F80B-535FBA0BF8F9}"/>
          </ac:spMkLst>
        </pc:spChg>
        <pc:spChg chg="mod">
          <ac:chgData name="Alle Bloom" userId="58ee6bbe-d688-41ff-be22-30dbe036204b" providerId="ADAL" clId="{B9D8738F-D832-4BF8-9589-ADCB9C8B9340}" dt="2024-05-17T16:04:41.625" v="115" actId="27636"/>
          <ac:spMkLst>
            <pc:docMk/>
            <pc:sldMk cId="1024619275" sldId="290"/>
            <ac:spMk id="4" creationId="{BE67D70A-84B3-7EAE-4928-CD8D8F8D116B}"/>
          </ac:spMkLst>
        </pc:spChg>
      </pc:sldChg>
      <pc:sldChg chg="modSp mod">
        <pc:chgData name="Alle Bloom" userId="58ee6bbe-d688-41ff-be22-30dbe036204b" providerId="ADAL" clId="{B9D8738F-D832-4BF8-9589-ADCB9C8B9340}" dt="2024-05-17T16:11:33.586" v="237" actId="207"/>
        <pc:sldMkLst>
          <pc:docMk/>
          <pc:sldMk cId="3296069751" sldId="293"/>
        </pc:sldMkLst>
        <pc:spChg chg="mod">
          <ac:chgData name="Alle Bloom" userId="58ee6bbe-d688-41ff-be22-30dbe036204b" providerId="ADAL" clId="{B9D8738F-D832-4BF8-9589-ADCB9C8B9340}" dt="2024-05-17T16:11:33.586" v="237" actId="207"/>
          <ac:spMkLst>
            <pc:docMk/>
            <pc:sldMk cId="3296069751" sldId="293"/>
            <ac:spMk id="2" creationId="{09ADFE77-8A6A-AC42-ABB4-26D6D654FD38}"/>
          </ac:spMkLst>
        </pc:spChg>
        <pc:spChg chg="mod">
          <ac:chgData name="Alle Bloom" userId="58ee6bbe-d688-41ff-be22-30dbe036204b" providerId="ADAL" clId="{B9D8738F-D832-4BF8-9589-ADCB9C8B9340}" dt="2024-05-17T16:09:43.598" v="212" actId="255"/>
          <ac:spMkLst>
            <pc:docMk/>
            <pc:sldMk cId="3296069751" sldId="293"/>
            <ac:spMk id="4" creationId="{69753F94-0832-B642-9B2D-1FE8522E4AD0}"/>
          </ac:spMkLst>
        </pc:spChg>
      </pc:sldChg>
      <pc:sldChg chg="modSp mod">
        <pc:chgData name="Alle Bloom" userId="58ee6bbe-d688-41ff-be22-30dbe036204b" providerId="ADAL" clId="{B9D8738F-D832-4BF8-9589-ADCB9C8B9340}" dt="2024-05-17T16:05:38.347" v="130" actId="207"/>
        <pc:sldMkLst>
          <pc:docMk/>
          <pc:sldMk cId="258349590" sldId="295"/>
        </pc:sldMkLst>
        <pc:spChg chg="mod">
          <ac:chgData name="Alle Bloom" userId="58ee6bbe-d688-41ff-be22-30dbe036204b" providerId="ADAL" clId="{B9D8738F-D832-4BF8-9589-ADCB9C8B9340}" dt="2024-05-17T16:05:15.241" v="125" actId="255"/>
          <ac:spMkLst>
            <pc:docMk/>
            <pc:sldMk cId="258349590" sldId="295"/>
            <ac:spMk id="2" creationId="{09ADFE77-8A6A-AC42-ABB4-26D6D654FD38}"/>
          </ac:spMkLst>
        </pc:spChg>
        <pc:spChg chg="mod">
          <ac:chgData name="Alle Bloom" userId="58ee6bbe-d688-41ff-be22-30dbe036204b" providerId="ADAL" clId="{B9D8738F-D832-4BF8-9589-ADCB9C8B9340}" dt="2024-05-17T16:05:29.516" v="126" actId="207"/>
          <ac:spMkLst>
            <pc:docMk/>
            <pc:sldMk cId="258349590" sldId="295"/>
            <ac:spMk id="7" creationId="{4C6EED8D-BD23-7F19-31E7-C2888817D3F6}"/>
          </ac:spMkLst>
        </pc:spChg>
        <pc:spChg chg="mod">
          <ac:chgData name="Alle Bloom" userId="58ee6bbe-d688-41ff-be22-30dbe036204b" providerId="ADAL" clId="{B9D8738F-D832-4BF8-9589-ADCB9C8B9340}" dt="2024-05-17T16:05:31.657" v="127" actId="207"/>
          <ac:spMkLst>
            <pc:docMk/>
            <pc:sldMk cId="258349590" sldId="295"/>
            <ac:spMk id="9" creationId="{9E6E89B7-0633-703B-30E9-6C273DFEF846}"/>
          </ac:spMkLst>
        </pc:spChg>
        <pc:spChg chg="mod">
          <ac:chgData name="Alle Bloom" userId="58ee6bbe-d688-41ff-be22-30dbe036204b" providerId="ADAL" clId="{B9D8738F-D832-4BF8-9589-ADCB9C8B9340}" dt="2024-05-17T16:05:33.603" v="128" actId="207"/>
          <ac:spMkLst>
            <pc:docMk/>
            <pc:sldMk cId="258349590" sldId="295"/>
            <ac:spMk id="11" creationId="{AB15AFF3-521B-548C-34F1-A74B214E0CE4}"/>
          </ac:spMkLst>
        </pc:spChg>
        <pc:spChg chg="mod">
          <ac:chgData name="Alle Bloom" userId="58ee6bbe-d688-41ff-be22-30dbe036204b" providerId="ADAL" clId="{B9D8738F-D832-4BF8-9589-ADCB9C8B9340}" dt="2024-05-17T16:05:36.325" v="129" actId="207"/>
          <ac:spMkLst>
            <pc:docMk/>
            <pc:sldMk cId="258349590" sldId="295"/>
            <ac:spMk id="13" creationId="{87468516-D689-27DA-5228-7B5786DA4461}"/>
          </ac:spMkLst>
        </pc:spChg>
        <pc:spChg chg="mod">
          <ac:chgData name="Alle Bloom" userId="58ee6bbe-d688-41ff-be22-30dbe036204b" providerId="ADAL" clId="{B9D8738F-D832-4BF8-9589-ADCB9C8B9340}" dt="2024-05-17T16:05:38.347" v="130" actId="207"/>
          <ac:spMkLst>
            <pc:docMk/>
            <pc:sldMk cId="258349590" sldId="295"/>
            <ac:spMk id="15" creationId="{7FA231CF-C5AC-663D-CC5C-2449A0C00414}"/>
          </ac:spMkLst>
        </pc:spChg>
      </pc:sldChg>
      <pc:sldChg chg="modSp mod">
        <pc:chgData name="Alle Bloom" userId="58ee6bbe-d688-41ff-be22-30dbe036204b" providerId="ADAL" clId="{B9D8738F-D832-4BF8-9589-ADCB9C8B9340}" dt="2024-05-17T16:05:05.085" v="122" actId="255"/>
        <pc:sldMkLst>
          <pc:docMk/>
          <pc:sldMk cId="2402728245" sldId="303"/>
        </pc:sldMkLst>
        <pc:spChg chg="mod">
          <ac:chgData name="Alle Bloom" userId="58ee6bbe-d688-41ff-be22-30dbe036204b" providerId="ADAL" clId="{B9D8738F-D832-4BF8-9589-ADCB9C8B9340}" dt="2024-05-17T16:05:05.085" v="122" actId="255"/>
          <ac:spMkLst>
            <pc:docMk/>
            <pc:sldMk cId="2402728245" sldId="303"/>
            <ac:spMk id="2" creationId="{09ADFE77-8A6A-AC42-ABB4-26D6D654FD38}"/>
          </ac:spMkLst>
        </pc:spChg>
        <pc:spChg chg="mod">
          <ac:chgData name="Alle Bloom" userId="58ee6bbe-d688-41ff-be22-30dbe036204b" providerId="ADAL" clId="{B9D8738F-D832-4BF8-9589-ADCB9C8B9340}" dt="2024-05-17T16:04:30.812" v="110" actId="2711"/>
          <ac:spMkLst>
            <pc:docMk/>
            <pc:sldMk cId="2402728245" sldId="303"/>
            <ac:spMk id="4" creationId="{69753F94-0832-B642-9B2D-1FE8522E4AD0}"/>
          </ac:spMkLst>
        </pc:spChg>
      </pc:sldChg>
      <pc:sldChg chg="modSp mod">
        <pc:chgData name="Alle Bloom" userId="58ee6bbe-d688-41ff-be22-30dbe036204b" providerId="ADAL" clId="{B9D8738F-D832-4BF8-9589-ADCB9C8B9340}" dt="2024-05-17T16:13:16.793" v="253" actId="13244"/>
        <pc:sldMkLst>
          <pc:docMk/>
          <pc:sldMk cId="2854913452" sldId="305"/>
        </pc:sldMkLst>
        <pc:spChg chg="mod">
          <ac:chgData name="Alle Bloom" userId="58ee6bbe-d688-41ff-be22-30dbe036204b" providerId="ADAL" clId="{B9D8738F-D832-4BF8-9589-ADCB9C8B9340}" dt="2024-05-17T16:10:59.139" v="225" actId="207"/>
          <ac:spMkLst>
            <pc:docMk/>
            <pc:sldMk cId="2854913452" sldId="305"/>
            <ac:spMk id="2" creationId="{09ADFE77-8A6A-AC42-ABB4-26D6D654FD38}"/>
          </ac:spMkLst>
        </pc:spChg>
        <pc:spChg chg="mod ord">
          <ac:chgData name="Alle Bloom" userId="58ee6bbe-d688-41ff-be22-30dbe036204b" providerId="ADAL" clId="{B9D8738F-D832-4BF8-9589-ADCB9C8B9340}" dt="2024-05-17T16:13:16.793" v="253" actId="13244"/>
          <ac:spMkLst>
            <pc:docMk/>
            <pc:sldMk cId="2854913452" sldId="305"/>
            <ac:spMk id="3" creationId="{0FF4811E-B5E4-8520-41AE-0CF98C7FAB91}"/>
          </ac:spMkLst>
        </pc:spChg>
        <pc:spChg chg="mod">
          <ac:chgData name="Alle Bloom" userId="58ee6bbe-d688-41ff-be22-30dbe036204b" providerId="ADAL" clId="{B9D8738F-D832-4BF8-9589-ADCB9C8B9340}" dt="2024-05-17T16:11:10.659" v="229" actId="207"/>
          <ac:spMkLst>
            <pc:docMk/>
            <pc:sldMk cId="2854913452" sldId="305"/>
            <ac:spMk id="6" creationId="{9A3CCEAA-A4D5-7A28-6A43-25B7D6AD5A59}"/>
          </ac:spMkLst>
        </pc:spChg>
        <pc:spChg chg="mod">
          <ac:chgData name="Alle Bloom" userId="58ee6bbe-d688-41ff-be22-30dbe036204b" providerId="ADAL" clId="{B9D8738F-D832-4BF8-9589-ADCB9C8B9340}" dt="2024-05-17T16:11:13.153" v="230" actId="207"/>
          <ac:spMkLst>
            <pc:docMk/>
            <pc:sldMk cId="2854913452" sldId="305"/>
            <ac:spMk id="8" creationId="{04000FC8-1CC1-A032-887D-24B23C24D086}"/>
          </ac:spMkLst>
        </pc:spChg>
        <pc:spChg chg="mod">
          <ac:chgData name="Alle Bloom" userId="58ee6bbe-d688-41ff-be22-30dbe036204b" providerId="ADAL" clId="{B9D8738F-D832-4BF8-9589-ADCB9C8B9340}" dt="2024-05-17T16:11:01.295" v="226" actId="207"/>
          <ac:spMkLst>
            <pc:docMk/>
            <pc:sldMk cId="2854913452" sldId="305"/>
            <ac:spMk id="10" creationId="{F05FAA76-D467-B0C1-9A52-B77A462EAAB9}"/>
          </ac:spMkLst>
        </pc:spChg>
        <pc:spChg chg="mod">
          <ac:chgData name="Alle Bloom" userId="58ee6bbe-d688-41ff-be22-30dbe036204b" providerId="ADAL" clId="{B9D8738F-D832-4BF8-9589-ADCB9C8B9340}" dt="2024-05-17T16:11:07.338" v="228" actId="207"/>
          <ac:spMkLst>
            <pc:docMk/>
            <pc:sldMk cId="2854913452" sldId="305"/>
            <ac:spMk id="12" creationId="{C92838B3-5A45-F149-CD71-41A3A3F352FF}"/>
          </ac:spMkLst>
        </pc:spChg>
        <pc:spChg chg="mod">
          <ac:chgData name="Alle Bloom" userId="58ee6bbe-d688-41ff-be22-30dbe036204b" providerId="ADAL" clId="{B9D8738F-D832-4BF8-9589-ADCB9C8B9340}" dt="2024-05-17T16:11:15.245" v="231" actId="207"/>
          <ac:spMkLst>
            <pc:docMk/>
            <pc:sldMk cId="2854913452" sldId="305"/>
            <ac:spMk id="13" creationId="{AAEB9549-ABA9-EBA1-B6FE-D45F4CB1F7F5}"/>
          </ac:spMkLst>
        </pc:spChg>
        <pc:spChg chg="mod">
          <ac:chgData name="Alle Bloom" userId="58ee6bbe-d688-41ff-be22-30dbe036204b" providerId="ADAL" clId="{B9D8738F-D832-4BF8-9589-ADCB9C8B9340}" dt="2024-05-17T16:13:13.422" v="252" actId="962"/>
          <ac:spMkLst>
            <pc:docMk/>
            <pc:sldMk cId="2854913452" sldId="305"/>
            <ac:spMk id="22" creationId="{19DF5292-1C63-F0E0-6C37-97F44483D219}"/>
          </ac:spMkLst>
        </pc:spChg>
        <pc:picChg chg="mod">
          <ac:chgData name="Alle Bloom" userId="58ee6bbe-d688-41ff-be22-30dbe036204b" providerId="ADAL" clId="{B9D8738F-D832-4BF8-9589-ADCB9C8B9340}" dt="2024-05-17T16:13:12.420" v="251" actId="962"/>
          <ac:picMkLst>
            <pc:docMk/>
            <pc:sldMk cId="2854913452" sldId="305"/>
            <ac:picMk id="19" creationId="{2B7024DB-31CE-39B1-440E-564BC4FE4B5F}"/>
          </ac:picMkLst>
        </pc:picChg>
      </pc:sldChg>
      <pc:sldChg chg="modSp mod">
        <pc:chgData name="Alle Bloom" userId="58ee6bbe-d688-41ff-be22-30dbe036204b" providerId="ADAL" clId="{B9D8738F-D832-4BF8-9589-ADCB9C8B9340}" dt="2024-05-17T16:13:52.220" v="256" actId="13244"/>
        <pc:sldMkLst>
          <pc:docMk/>
          <pc:sldMk cId="435031325" sldId="309"/>
        </pc:sldMkLst>
        <pc:spChg chg="mod ord">
          <ac:chgData name="Alle Bloom" userId="58ee6bbe-d688-41ff-be22-30dbe036204b" providerId="ADAL" clId="{B9D8738F-D832-4BF8-9589-ADCB9C8B9340}" dt="2024-05-17T16:13:52.220" v="256" actId="13244"/>
          <ac:spMkLst>
            <pc:docMk/>
            <pc:sldMk cId="435031325" sldId="309"/>
            <ac:spMk id="5" creationId="{D3FE596C-E949-8240-B9E7-65F2AF0FD891}"/>
          </ac:spMkLst>
        </pc:spChg>
      </pc:sldChg>
      <pc:sldChg chg="modSp mod">
        <pc:chgData name="Alle Bloom" userId="58ee6bbe-d688-41ff-be22-30dbe036204b" providerId="ADAL" clId="{B9D8738F-D832-4BF8-9589-ADCB9C8B9340}" dt="2024-05-17T16:04:49.269" v="117" actId="403"/>
        <pc:sldMkLst>
          <pc:docMk/>
          <pc:sldMk cId="1810143438" sldId="330"/>
        </pc:sldMkLst>
        <pc:spChg chg="mod">
          <ac:chgData name="Alle Bloom" userId="58ee6bbe-d688-41ff-be22-30dbe036204b" providerId="ADAL" clId="{B9D8738F-D832-4BF8-9589-ADCB9C8B9340}" dt="2024-05-17T16:04:49.269" v="117" actId="403"/>
          <ac:spMkLst>
            <pc:docMk/>
            <pc:sldMk cId="1810143438" sldId="330"/>
            <ac:spMk id="3" creationId="{D21AB536-C600-EBD7-10FE-D6413EFCF213}"/>
          </ac:spMkLst>
        </pc:spChg>
        <pc:spChg chg="mod">
          <ac:chgData name="Alle Bloom" userId="58ee6bbe-d688-41ff-be22-30dbe036204b" providerId="ADAL" clId="{B9D8738F-D832-4BF8-9589-ADCB9C8B9340}" dt="2024-05-17T16:03:49.432" v="96" actId="27636"/>
          <ac:spMkLst>
            <pc:docMk/>
            <pc:sldMk cId="1810143438" sldId="330"/>
            <ac:spMk id="6" creationId="{AD3C90FF-F710-2246-8723-4EF8CCFB2839}"/>
          </ac:spMkLst>
        </pc:spChg>
      </pc:sldChg>
      <pc:sldChg chg="modSp mod">
        <pc:chgData name="Alle Bloom" userId="58ee6bbe-d688-41ff-be22-30dbe036204b" providerId="ADAL" clId="{B9D8738F-D832-4BF8-9589-ADCB9C8B9340}" dt="2024-05-17T16:12:07.506" v="240" actId="13244"/>
        <pc:sldMkLst>
          <pc:docMk/>
          <pc:sldMk cId="3761494838" sldId="397"/>
        </pc:sldMkLst>
        <pc:spChg chg="mod">
          <ac:chgData name="Alle Bloom" userId="58ee6bbe-d688-41ff-be22-30dbe036204b" providerId="ADAL" clId="{B9D8738F-D832-4BF8-9589-ADCB9C8B9340}" dt="2024-05-17T16:04:53.418" v="118" actId="403"/>
          <ac:spMkLst>
            <pc:docMk/>
            <pc:sldMk cId="3761494838" sldId="397"/>
            <ac:spMk id="2" creationId="{00000000-0000-0000-0000-000000000000}"/>
          </ac:spMkLst>
        </pc:spChg>
        <pc:spChg chg="mod ord">
          <ac:chgData name="Alle Bloom" userId="58ee6bbe-d688-41ff-be22-30dbe036204b" providerId="ADAL" clId="{B9D8738F-D832-4BF8-9589-ADCB9C8B9340}" dt="2024-05-17T16:12:07.506" v="240" actId="13244"/>
          <ac:spMkLst>
            <pc:docMk/>
            <pc:sldMk cId="3761494838" sldId="397"/>
            <ac:spMk id="3" creationId="{6BE87844-2509-439D-E495-C28620FB53A3}"/>
          </ac:spMkLst>
        </pc:spChg>
        <pc:spChg chg="mod">
          <ac:chgData name="Alle Bloom" userId="58ee6bbe-d688-41ff-be22-30dbe036204b" providerId="ADAL" clId="{B9D8738F-D832-4BF8-9589-ADCB9C8B9340}" dt="2024-05-17T16:02:24.553" v="74" actId="1076"/>
          <ac:spMkLst>
            <pc:docMk/>
            <pc:sldMk cId="3761494838" sldId="397"/>
            <ac:spMk id="6" creationId="{274C9737-8978-155C-409C-67B510BCD5CA}"/>
          </ac:spMkLst>
        </pc:spChg>
        <pc:spChg chg="mod ord">
          <ac:chgData name="Alle Bloom" userId="58ee6bbe-d688-41ff-be22-30dbe036204b" providerId="ADAL" clId="{B9D8738F-D832-4BF8-9589-ADCB9C8B9340}" dt="2024-05-17T16:12:02.643" v="239" actId="13244"/>
          <ac:spMkLst>
            <pc:docMk/>
            <pc:sldMk cId="3761494838" sldId="397"/>
            <ac:spMk id="7" creationId="{00000000-0000-0000-0000-000000000000}"/>
          </ac:spMkLst>
        </pc:spChg>
        <pc:graphicFrameChg chg="mod modGraphic">
          <ac:chgData name="Alle Bloom" userId="58ee6bbe-d688-41ff-be22-30dbe036204b" providerId="ADAL" clId="{B9D8738F-D832-4BF8-9589-ADCB9C8B9340}" dt="2024-05-17T16:02:52.478" v="85" actId="14734"/>
          <ac:graphicFrameMkLst>
            <pc:docMk/>
            <pc:sldMk cId="3761494838" sldId="397"/>
            <ac:graphicFrameMk id="5" creationId="{00000000-0000-0000-0000-000000000000}"/>
          </ac:graphicFrameMkLst>
        </pc:graphicFrameChg>
      </pc:sldChg>
      <pc:sldChg chg="modSp mod">
        <pc:chgData name="Alle Bloom" userId="58ee6bbe-d688-41ff-be22-30dbe036204b" providerId="ADAL" clId="{B9D8738F-D832-4BF8-9589-ADCB9C8B9340}" dt="2024-05-17T15:58:58.877" v="37" actId="404"/>
        <pc:sldMkLst>
          <pc:docMk/>
          <pc:sldMk cId="1832246871" sldId="568"/>
        </pc:sldMkLst>
        <pc:spChg chg="mod">
          <ac:chgData name="Alle Bloom" userId="58ee6bbe-d688-41ff-be22-30dbe036204b" providerId="ADAL" clId="{B9D8738F-D832-4BF8-9589-ADCB9C8B9340}" dt="2024-05-17T15:58:58.877" v="37" actId="404"/>
          <ac:spMkLst>
            <pc:docMk/>
            <pc:sldMk cId="1832246871" sldId="568"/>
            <ac:spMk id="2" creationId="{09ADFE77-8A6A-AC42-ABB4-26D6D654FD38}"/>
          </ac:spMkLst>
        </pc:spChg>
        <pc:spChg chg="mod">
          <ac:chgData name="Alle Bloom" userId="58ee6bbe-d688-41ff-be22-30dbe036204b" providerId="ADAL" clId="{B9D8738F-D832-4BF8-9589-ADCB9C8B9340}" dt="2024-05-17T15:56:09.311" v="7" actId="207"/>
          <ac:spMkLst>
            <pc:docMk/>
            <pc:sldMk cId="1832246871" sldId="568"/>
            <ac:spMk id="4" creationId="{69753F94-0832-B642-9B2D-1FE8522E4AD0}"/>
          </ac:spMkLst>
        </pc:spChg>
      </pc:sldChg>
      <pc:sldChg chg="modSp mod">
        <pc:chgData name="Alle Bloom" userId="58ee6bbe-d688-41ff-be22-30dbe036204b" providerId="ADAL" clId="{B9D8738F-D832-4BF8-9589-ADCB9C8B9340}" dt="2024-05-17T16:12:56.961" v="250" actId="13244"/>
        <pc:sldMkLst>
          <pc:docMk/>
          <pc:sldMk cId="1006377744" sldId="572"/>
        </pc:sldMkLst>
        <pc:spChg chg="mod">
          <ac:chgData name="Alle Bloom" userId="58ee6bbe-d688-41ff-be22-30dbe036204b" providerId="ADAL" clId="{B9D8738F-D832-4BF8-9589-ADCB9C8B9340}" dt="2024-05-17T16:10:43.397" v="219" actId="207"/>
          <ac:spMkLst>
            <pc:docMk/>
            <pc:sldMk cId="1006377744" sldId="572"/>
            <ac:spMk id="2" creationId="{09ADFE77-8A6A-AC42-ABB4-26D6D654FD38}"/>
          </ac:spMkLst>
        </pc:spChg>
        <pc:spChg chg="mod">
          <ac:chgData name="Alle Bloom" userId="58ee6bbe-d688-41ff-be22-30dbe036204b" providerId="ADAL" clId="{B9D8738F-D832-4BF8-9589-ADCB9C8B9340}" dt="2024-05-17T16:10:53.115" v="223" actId="207"/>
          <ac:spMkLst>
            <pc:docMk/>
            <pc:sldMk cId="1006377744" sldId="572"/>
            <ac:spMk id="4" creationId="{8D44DF06-122B-B7AA-C873-737F4D733B91}"/>
          </ac:spMkLst>
        </pc:spChg>
        <pc:spChg chg="mod">
          <ac:chgData name="Alle Bloom" userId="58ee6bbe-d688-41ff-be22-30dbe036204b" providerId="ADAL" clId="{B9D8738F-D832-4BF8-9589-ADCB9C8B9340}" dt="2024-05-17T16:10:46.507" v="220" actId="207"/>
          <ac:spMkLst>
            <pc:docMk/>
            <pc:sldMk cId="1006377744" sldId="572"/>
            <ac:spMk id="6" creationId="{C8210E2C-1171-3723-FE8A-49D1759860B5}"/>
          </ac:spMkLst>
        </pc:spChg>
        <pc:spChg chg="mod">
          <ac:chgData name="Alle Bloom" userId="58ee6bbe-d688-41ff-be22-30dbe036204b" providerId="ADAL" clId="{B9D8738F-D832-4BF8-9589-ADCB9C8B9340}" dt="2024-05-17T16:10:55.972" v="224" actId="207"/>
          <ac:spMkLst>
            <pc:docMk/>
            <pc:sldMk cId="1006377744" sldId="572"/>
            <ac:spMk id="7" creationId="{B59E8A64-F038-00CE-98F7-D1E3E5BD4AC8}"/>
          </ac:spMkLst>
        </pc:spChg>
        <pc:spChg chg="mod">
          <ac:chgData name="Alle Bloom" userId="58ee6bbe-d688-41ff-be22-30dbe036204b" providerId="ADAL" clId="{B9D8738F-D832-4BF8-9589-ADCB9C8B9340}" dt="2024-05-17T16:10:50.840" v="222" actId="207"/>
          <ac:spMkLst>
            <pc:docMk/>
            <pc:sldMk cId="1006377744" sldId="572"/>
            <ac:spMk id="8" creationId="{82F6BFC1-53CC-768F-7FDD-B3A2BA055C74}"/>
          </ac:spMkLst>
        </pc:spChg>
        <pc:spChg chg="mod ord">
          <ac:chgData name="Alle Bloom" userId="58ee6bbe-d688-41ff-be22-30dbe036204b" providerId="ADAL" clId="{B9D8738F-D832-4BF8-9589-ADCB9C8B9340}" dt="2024-05-17T16:12:56.961" v="250" actId="13244"/>
          <ac:spMkLst>
            <pc:docMk/>
            <pc:sldMk cId="1006377744" sldId="572"/>
            <ac:spMk id="18" creationId="{1525CB79-8629-7358-A057-1BB44AC363C8}"/>
          </ac:spMkLst>
        </pc:spChg>
        <pc:spChg chg="mod">
          <ac:chgData name="Alle Bloom" userId="58ee6bbe-d688-41ff-be22-30dbe036204b" providerId="ADAL" clId="{B9D8738F-D832-4BF8-9589-ADCB9C8B9340}" dt="2024-05-17T16:12:50.864" v="249" actId="962"/>
          <ac:spMkLst>
            <pc:docMk/>
            <pc:sldMk cId="1006377744" sldId="572"/>
            <ac:spMk id="22" creationId="{AD2B98CE-9DC0-E82A-2196-E85B62A0E3A2}"/>
          </ac:spMkLst>
        </pc:spChg>
        <pc:picChg chg="mod">
          <ac:chgData name="Alle Bloom" userId="58ee6bbe-d688-41ff-be22-30dbe036204b" providerId="ADAL" clId="{B9D8738F-D832-4BF8-9589-ADCB9C8B9340}" dt="2024-05-17T16:12:48.228" v="248" actId="962"/>
          <ac:picMkLst>
            <pc:docMk/>
            <pc:sldMk cId="1006377744" sldId="572"/>
            <ac:picMk id="13" creationId="{DDF336F1-DC47-FAF6-E17E-25A7A477D56B}"/>
          </ac:picMkLst>
        </pc:picChg>
      </pc:sldChg>
    </pc:docChg>
  </pc:docChgLst>
  <pc:docChgLst>
    <pc:chgData name="Vanessa Higgins" userId="S::vanessa.higgins@manchester.ac.uk::5d2ea04e-bc19-430e-b601-b3264b5c7307" providerId="AD" clId="Web-{801159A9-1443-02A4-0C43-2F657EAD661D}"/>
    <pc:docChg chg="delSld modSld sldOrd">
      <pc:chgData name="Vanessa Higgins" userId="S::vanessa.higgins@manchester.ac.uk::5d2ea04e-bc19-430e-b601-b3264b5c7307" providerId="AD" clId="Web-{801159A9-1443-02A4-0C43-2F657EAD661D}" dt="2024-04-24T14:24:35.782" v="84"/>
      <pc:docMkLst>
        <pc:docMk/>
      </pc:docMkLst>
      <pc:sldChg chg="del">
        <pc:chgData name="Vanessa Higgins" userId="S::vanessa.higgins@manchester.ac.uk::5d2ea04e-bc19-430e-b601-b3264b5c7307" providerId="AD" clId="Web-{801159A9-1443-02A4-0C43-2F657EAD661D}" dt="2024-04-24T14:23:37.810" v="30"/>
        <pc:sldMkLst>
          <pc:docMk/>
          <pc:sldMk cId="1056690337" sldId="257"/>
        </pc:sldMkLst>
      </pc:sldChg>
      <pc:sldChg chg="del">
        <pc:chgData name="Vanessa Higgins" userId="S::vanessa.higgins@manchester.ac.uk::5d2ea04e-bc19-430e-b601-b3264b5c7307" providerId="AD" clId="Web-{801159A9-1443-02A4-0C43-2F657EAD661D}" dt="2024-04-24T14:23:37.810" v="29"/>
        <pc:sldMkLst>
          <pc:docMk/>
          <pc:sldMk cId="294058050" sldId="265"/>
        </pc:sldMkLst>
      </pc:sldChg>
      <pc:sldChg chg="del">
        <pc:chgData name="Vanessa Higgins" userId="S::vanessa.higgins@manchester.ac.uk::5d2ea04e-bc19-430e-b601-b3264b5c7307" providerId="AD" clId="Web-{801159A9-1443-02A4-0C43-2F657EAD661D}" dt="2024-04-24T14:23:37.810" v="28"/>
        <pc:sldMkLst>
          <pc:docMk/>
          <pc:sldMk cId="4098421033" sldId="266"/>
        </pc:sldMkLst>
      </pc:sldChg>
      <pc:sldChg chg="del">
        <pc:chgData name="Vanessa Higgins" userId="S::vanessa.higgins@manchester.ac.uk::5d2ea04e-bc19-430e-b601-b3264b5c7307" providerId="AD" clId="Web-{801159A9-1443-02A4-0C43-2F657EAD661D}" dt="2024-04-24T14:23:37.810" v="27"/>
        <pc:sldMkLst>
          <pc:docMk/>
          <pc:sldMk cId="2128383763" sldId="268"/>
        </pc:sldMkLst>
      </pc:sldChg>
      <pc:sldChg chg="del">
        <pc:chgData name="Vanessa Higgins" userId="S::vanessa.higgins@manchester.ac.uk::5d2ea04e-bc19-430e-b601-b3264b5c7307" providerId="AD" clId="Web-{801159A9-1443-02A4-0C43-2F657EAD661D}" dt="2024-04-24T14:23:37.810" v="25"/>
        <pc:sldMkLst>
          <pc:docMk/>
          <pc:sldMk cId="1201133416" sldId="270"/>
        </pc:sldMkLst>
      </pc:sldChg>
      <pc:sldChg chg="del">
        <pc:chgData name="Vanessa Higgins" userId="S::vanessa.higgins@manchester.ac.uk::5d2ea04e-bc19-430e-b601-b3264b5c7307" providerId="AD" clId="Web-{801159A9-1443-02A4-0C43-2F657EAD661D}" dt="2024-04-24T14:23:37.795" v="24"/>
        <pc:sldMkLst>
          <pc:docMk/>
          <pc:sldMk cId="373833927" sldId="271"/>
        </pc:sldMkLst>
      </pc:sldChg>
      <pc:sldChg chg="modSp">
        <pc:chgData name="Vanessa Higgins" userId="S::vanessa.higgins@manchester.ac.uk::5d2ea04e-bc19-430e-b601-b3264b5c7307" providerId="AD" clId="Web-{801159A9-1443-02A4-0C43-2F657EAD661D}" dt="2024-04-24T14:22:57.027" v="5" actId="20577"/>
        <pc:sldMkLst>
          <pc:docMk/>
          <pc:sldMk cId="214193722" sldId="272"/>
        </pc:sldMkLst>
        <pc:spChg chg="mod">
          <ac:chgData name="Vanessa Higgins" userId="S::vanessa.higgins@manchester.ac.uk::5d2ea04e-bc19-430e-b601-b3264b5c7307" providerId="AD" clId="Web-{801159A9-1443-02A4-0C43-2F657EAD661D}" dt="2024-04-24T14:22:57.027" v="5" actId="20577"/>
          <ac:spMkLst>
            <pc:docMk/>
            <pc:sldMk cId="214193722" sldId="272"/>
            <ac:spMk id="2" creationId="{00000000-0000-0000-0000-000000000000}"/>
          </ac:spMkLst>
        </pc:spChg>
        <pc:spChg chg="mod">
          <ac:chgData name="Vanessa Higgins" userId="S::vanessa.higgins@manchester.ac.uk::5d2ea04e-bc19-430e-b601-b3264b5c7307" providerId="AD" clId="Web-{801159A9-1443-02A4-0C43-2F657EAD661D}" dt="2024-04-24T14:22:42.433" v="0" actId="20577"/>
          <ac:spMkLst>
            <pc:docMk/>
            <pc:sldMk cId="214193722" sldId="272"/>
            <ac:spMk id="4" creationId="{761B70D4-7556-534B-BB93-5540A3673493}"/>
          </ac:spMkLst>
        </pc:spChg>
      </pc:sldChg>
      <pc:sldChg chg="del">
        <pc:chgData name="Vanessa Higgins" userId="S::vanessa.higgins@manchester.ac.uk::5d2ea04e-bc19-430e-b601-b3264b5c7307" providerId="AD" clId="Web-{801159A9-1443-02A4-0C43-2F657EAD661D}" dt="2024-04-24T14:23:37.795" v="22"/>
        <pc:sldMkLst>
          <pc:docMk/>
          <pc:sldMk cId="3134237762" sldId="273"/>
        </pc:sldMkLst>
      </pc:sldChg>
      <pc:sldChg chg="del">
        <pc:chgData name="Vanessa Higgins" userId="S::vanessa.higgins@manchester.ac.uk::5d2ea04e-bc19-430e-b601-b3264b5c7307" providerId="AD" clId="Web-{801159A9-1443-02A4-0C43-2F657EAD661D}" dt="2024-04-24T14:23:37.795" v="21"/>
        <pc:sldMkLst>
          <pc:docMk/>
          <pc:sldMk cId="1308804167" sldId="274"/>
        </pc:sldMkLst>
      </pc:sldChg>
      <pc:sldChg chg="delSp modSp">
        <pc:chgData name="Vanessa Higgins" userId="S::vanessa.higgins@manchester.ac.uk::5d2ea04e-bc19-430e-b601-b3264b5c7307" providerId="AD" clId="Web-{801159A9-1443-02A4-0C43-2F657EAD661D}" dt="2024-04-24T14:23:18.903" v="9" actId="20577"/>
        <pc:sldMkLst>
          <pc:docMk/>
          <pc:sldMk cId="1779368932" sldId="275"/>
        </pc:sldMkLst>
        <pc:spChg chg="mod">
          <ac:chgData name="Vanessa Higgins" userId="S::vanessa.higgins@manchester.ac.uk::5d2ea04e-bc19-430e-b601-b3264b5c7307" providerId="AD" clId="Web-{801159A9-1443-02A4-0C43-2F657EAD661D}" dt="2024-04-24T14:23:18.903" v="9" actId="20577"/>
          <ac:spMkLst>
            <pc:docMk/>
            <pc:sldMk cId="1779368932" sldId="275"/>
            <ac:spMk id="8" creationId="{CD7CAF21-A92C-4921-711A-C04B8190890D}"/>
          </ac:spMkLst>
        </pc:spChg>
        <pc:grpChg chg="del">
          <ac:chgData name="Vanessa Higgins" userId="S::vanessa.higgins@manchester.ac.uk::5d2ea04e-bc19-430e-b601-b3264b5c7307" providerId="AD" clId="Web-{801159A9-1443-02A4-0C43-2F657EAD661D}" dt="2024-04-24T14:23:15.278" v="8"/>
          <ac:grpSpMkLst>
            <pc:docMk/>
            <pc:sldMk cId="1779368932" sldId="275"/>
            <ac:grpSpMk id="17" creationId="{53AD829C-17B7-9831-29FE-A00575DBB45B}"/>
          </ac:grpSpMkLst>
        </pc:grpChg>
      </pc:sldChg>
      <pc:sldChg chg="del">
        <pc:chgData name="Vanessa Higgins" userId="S::vanessa.higgins@manchester.ac.uk::5d2ea04e-bc19-430e-b601-b3264b5c7307" providerId="AD" clId="Web-{801159A9-1443-02A4-0C43-2F657EAD661D}" dt="2024-04-24T14:23:37.826" v="37"/>
        <pc:sldMkLst>
          <pc:docMk/>
          <pc:sldMk cId="1258856840" sldId="278"/>
        </pc:sldMkLst>
      </pc:sldChg>
      <pc:sldChg chg="del">
        <pc:chgData name="Vanessa Higgins" userId="S::vanessa.higgins@manchester.ac.uk::5d2ea04e-bc19-430e-b601-b3264b5c7307" providerId="AD" clId="Web-{801159A9-1443-02A4-0C43-2F657EAD661D}" dt="2024-04-24T14:23:37.826" v="36"/>
        <pc:sldMkLst>
          <pc:docMk/>
          <pc:sldMk cId="102600785" sldId="279"/>
        </pc:sldMkLst>
      </pc:sldChg>
      <pc:sldChg chg="del">
        <pc:chgData name="Vanessa Higgins" userId="S::vanessa.higgins@manchester.ac.uk::5d2ea04e-bc19-430e-b601-b3264b5c7307" providerId="AD" clId="Web-{801159A9-1443-02A4-0C43-2F657EAD661D}" dt="2024-04-24T14:23:37.826" v="33"/>
        <pc:sldMkLst>
          <pc:docMk/>
          <pc:sldMk cId="2284444901" sldId="281"/>
        </pc:sldMkLst>
      </pc:sldChg>
      <pc:sldChg chg="del">
        <pc:chgData name="Vanessa Higgins" userId="S::vanessa.higgins@manchester.ac.uk::5d2ea04e-bc19-430e-b601-b3264b5c7307" providerId="AD" clId="Web-{801159A9-1443-02A4-0C43-2F657EAD661D}" dt="2024-04-24T14:23:37.810" v="32"/>
        <pc:sldMkLst>
          <pc:docMk/>
          <pc:sldMk cId="2415512417" sldId="282"/>
        </pc:sldMkLst>
      </pc:sldChg>
      <pc:sldChg chg="del">
        <pc:chgData name="Vanessa Higgins" userId="S::vanessa.higgins@manchester.ac.uk::5d2ea04e-bc19-430e-b601-b3264b5c7307" providerId="AD" clId="Web-{801159A9-1443-02A4-0C43-2F657EAD661D}" dt="2024-04-24T14:23:37.810" v="31"/>
        <pc:sldMkLst>
          <pc:docMk/>
          <pc:sldMk cId="2268878892" sldId="283"/>
        </pc:sldMkLst>
      </pc:sldChg>
      <pc:sldChg chg="modSp ord">
        <pc:chgData name="Vanessa Higgins" userId="S::vanessa.higgins@manchester.ac.uk::5d2ea04e-bc19-430e-b601-b3264b5c7307" providerId="AD" clId="Web-{801159A9-1443-02A4-0C43-2F657EAD661D}" dt="2024-04-24T14:24:35.782" v="84"/>
        <pc:sldMkLst>
          <pc:docMk/>
          <pc:sldMk cId="1150228221" sldId="285"/>
        </pc:sldMkLst>
        <pc:spChg chg="mod">
          <ac:chgData name="Vanessa Higgins" userId="S::vanessa.higgins@manchester.ac.uk::5d2ea04e-bc19-430e-b601-b3264b5c7307" providerId="AD" clId="Web-{801159A9-1443-02A4-0C43-2F657EAD661D}" dt="2024-04-24T14:23:05.950" v="7" actId="20577"/>
          <ac:spMkLst>
            <pc:docMk/>
            <pc:sldMk cId="1150228221" sldId="285"/>
            <ac:spMk id="3" creationId="{4BD900E2-D5E6-4CFD-935C-64720BDFC2AC}"/>
          </ac:spMkLst>
        </pc:spChg>
      </pc:sldChg>
      <pc:sldChg chg="del">
        <pc:chgData name="Vanessa Higgins" userId="S::vanessa.higgins@manchester.ac.uk::5d2ea04e-bc19-430e-b601-b3264b5c7307" providerId="AD" clId="Web-{801159A9-1443-02A4-0C43-2F657EAD661D}" dt="2024-04-24T14:23:37.826" v="35"/>
        <pc:sldMkLst>
          <pc:docMk/>
          <pc:sldMk cId="3385998292" sldId="286"/>
        </pc:sldMkLst>
      </pc:sldChg>
      <pc:sldChg chg="del">
        <pc:chgData name="Vanessa Higgins" userId="S::vanessa.higgins@manchester.ac.uk::5d2ea04e-bc19-430e-b601-b3264b5c7307" providerId="AD" clId="Web-{801159A9-1443-02A4-0C43-2F657EAD661D}" dt="2024-04-24T14:23:37.810" v="26"/>
        <pc:sldMkLst>
          <pc:docMk/>
          <pc:sldMk cId="2782797796" sldId="287"/>
        </pc:sldMkLst>
      </pc:sldChg>
      <pc:sldChg chg="del">
        <pc:chgData name="Vanessa Higgins" userId="S::vanessa.higgins@manchester.ac.uk::5d2ea04e-bc19-430e-b601-b3264b5c7307" providerId="AD" clId="Web-{801159A9-1443-02A4-0C43-2F657EAD661D}" dt="2024-04-24T14:23:37.795" v="23"/>
        <pc:sldMkLst>
          <pc:docMk/>
          <pc:sldMk cId="3185932069" sldId="288"/>
        </pc:sldMkLst>
      </pc:sldChg>
      <pc:sldChg chg="del">
        <pc:chgData name="Vanessa Higgins" userId="S::vanessa.higgins@manchester.ac.uk::5d2ea04e-bc19-430e-b601-b3264b5c7307" providerId="AD" clId="Web-{801159A9-1443-02A4-0C43-2F657EAD661D}" dt="2024-04-24T14:23:37.795" v="19"/>
        <pc:sldMkLst>
          <pc:docMk/>
          <pc:sldMk cId="1303876922" sldId="289"/>
        </pc:sldMkLst>
      </pc:sldChg>
      <pc:sldChg chg="del">
        <pc:chgData name="Vanessa Higgins" userId="S::vanessa.higgins@manchester.ac.uk::5d2ea04e-bc19-430e-b601-b3264b5c7307" providerId="AD" clId="Web-{801159A9-1443-02A4-0C43-2F657EAD661D}" dt="2024-04-24T14:23:37.795" v="18"/>
        <pc:sldMkLst>
          <pc:docMk/>
          <pc:sldMk cId="2053703658" sldId="290"/>
        </pc:sldMkLst>
      </pc:sldChg>
      <pc:sldChg chg="del">
        <pc:chgData name="Vanessa Higgins" userId="S::vanessa.higgins@manchester.ac.uk::5d2ea04e-bc19-430e-b601-b3264b5c7307" providerId="AD" clId="Web-{801159A9-1443-02A4-0C43-2F657EAD661D}" dt="2024-04-24T14:23:37.779" v="16"/>
        <pc:sldMkLst>
          <pc:docMk/>
          <pc:sldMk cId="598123982" sldId="291"/>
        </pc:sldMkLst>
      </pc:sldChg>
      <pc:sldChg chg="del">
        <pc:chgData name="Vanessa Higgins" userId="S::vanessa.higgins@manchester.ac.uk::5d2ea04e-bc19-430e-b601-b3264b5c7307" providerId="AD" clId="Web-{801159A9-1443-02A4-0C43-2F657EAD661D}" dt="2024-04-24T14:23:37.779" v="15"/>
        <pc:sldMkLst>
          <pc:docMk/>
          <pc:sldMk cId="4197933487" sldId="292"/>
        </pc:sldMkLst>
      </pc:sldChg>
      <pc:sldChg chg="del">
        <pc:chgData name="Vanessa Higgins" userId="S::vanessa.higgins@manchester.ac.uk::5d2ea04e-bc19-430e-b601-b3264b5c7307" providerId="AD" clId="Web-{801159A9-1443-02A4-0C43-2F657EAD661D}" dt="2024-04-24T14:23:37.779" v="14"/>
        <pc:sldMkLst>
          <pc:docMk/>
          <pc:sldMk cId="1957602040" sldId="293"/>
        </pc:sldMkLst>
      </pc:sldChg>
      <pc:sldChg chg="ord">
        <pc:chgData name="Vanessa Higgins" userId="S::vanessa.higgins@manchester.ac.uk::5d2ea04e-bc19-430e-b601-b3264b5c7307" providerId="AD" clId="Web-{801159A9-1443-02A4-0C43-2F657EAD661D}" dt="2024-04-24T14:24:32.391" v="83"/>
        <pc:sldMkLst>
          <pc:docMk/>
          <pc:sldMk cId="140569488" sldId="294"/>
        </pc:sldMkLst>
      </pc:sldChg>
      <pc:sldChg chg="del">
        <pc:chgData name="Vanessa Higgins" userId="S::vanessa.higgins@manchester.ac.uk::5d2ea04e-bc19-430e-b601-b3264b5c7307" providerId="AD" clId="Web-{801159A9-1443-02A4-0C43-2F657EAD661D}" dt="2024-04-24T14:24:11.468" v="70"/>
        <pc:sldMkLst>
          <pc:docMk/>
          <pc:sldMk cId="2613758197" sldId="295"/>
        </pc:sldMkLst>
      </pc:sldChg>
      <pc:sldChg chg="del">
        <pc:chgData name="Vanessa Higgins" userId="S::vanessa.higgins@manchester.ac.uk::5d2ea04e-bc19-430e-b601-b3264b5c7307" providerId="AD" clId="Web-{801159A9-1443-02A4-0C43-2F657EAD661D}" dt="2024-04-24T14:24:11.468" v="69"/>
        <pc:sldMkLst>
          <pc:docMk/>
          <pc:sldMk cId="430894024" sldId="296"/>
        </pc:sldMkLst>
      </pc:sldChg>
      <pc:sldChg chg="del">
        <pc:chgData name="Vanessa Higgins" userId="S::vanessa.higgins@manchester.ac.uk::5d2ea04e-bc19-430e-b601-b3264b5c7307" providerId="AD" clId="Web-{801159A9-1443-02A4-0C43-2F657EAD661D}" dt="2024-04-24T14:24:11.468" v="68"/>
        <pc:sldMkLst>
          <pc:docMk/>
          <pc:sldMk cId="1777800693" sldId="297"/>
        </pc:sldMkLst>
      </pc:sldChg>
      <pc:sldChg chg="del">
        <pc:chgData name="Vanessa Higgins" userId="S::vanessa.higgins@manchester.ac.uk::5d2ea04e-bc19-430e-b601-b3264b5c7307" providerId="AD" clId="Web-{801159A9-1443-02A4-0C43-2F657EAD661D}" dt="2024-04-24T14:24:11.468" v="64"/>
        <pc:sldMkLst>
          <pc:docMk/>
          <pc:sldMk cId="1695081762" sldId="299"/>
        </pc:sldMkLst>
      </pc:sldChg>
      <pc:sldChg chg="del">
        <pc:chgData name="Vanessa Higgins" userId="S::vanessa.higgins@manchester.ac.uk::5d2ea04e-bc19-430e-b601-b3264b5c7307" providerId="AD" clId="Web-{801159A9-1443-02A4-0C43-2F657EAD661D}" dt="2024-04-24T14:23:47.467" v="45"/>
        <pc:sldMkLst>
          <pc:docMk/>
          <pc:sldMk cId="3725011448" sldId="300"/>
        </pc:sldMkLst>
      </pc:sldChg>
      <pc:sldChg chg="del">
        <pc:chgData name="Vanessa Higgins" userId="S::vanessa.higgins@manchester.ac.uk::5d2ea04e-bc19-430e-b601-b3264b5c7307" providerId="AD" clId="Web-{801159A9-1443-02A4-0C43-2F657EAD661D}" dt="2024-04-24T14:24:20.500" v="73"/>
        <pc:sldMkLst>
          <pc:docMk/>
          <pc:sldMk cId="3193962413" sldId="301"/>
        </pc:sldMkLst>
      </pc:sldChg>
      <pc:sldChg chg="del">
        <pc:chgData name="Vanessa Higgins" userId="S::vanessa.higgins@manchester.ac.uk::5d2ea04e-bc19-430e-b601-b3264b5c7307" providerId="AD" clId="Web-{801159A9-1443-02A4-0C43-2F657EAD661D}" dt="2024-04-24T14:24:26.312" v="82"/>
        <pc:sldMkLst>
          <pc:docMk/>
          <pc:sldMk cId="3237312765" sldId="304"/>
        </pc:sldMkLst>
      </pc:sldChg>
      <pc:sldChg chg="del">
        <pc:chgData name="Vanessa Higgins" userId="S::vanessa.higgins@manchester.ac.uk::5d2ea04e-bc19-430e-b601-b3264b5c7307" providerId="AD" clId="Web-{801159A9-1443-02A4-0C43-2F657EAD661D}" dt="2024-04-24T14:24:26.312" v="81"/>
        <pc:sldMkLst>
          <pc:docMk/>
          <pc:sldMk cId="311038366" sldId="305"/>
        </pc:sldMkLst>
      </pc:sldChg>
      <pc:sldChg chg="del">
        <pc:chgData name="Vanessa Higgins" userId="S::vanessa.higgins@manchester.ac.uk::5d2ea04e-bc19-430e-b601-b3264b5c7307" providerId="AD" clId="Web-{801159A9-1443-02A4-0C43-2F657EAD661D}" dt="2024-04-24T14:24:26.312" v="80"/>
        <pc:sldMkLst>
          <pc:docMk/>
          <pc:sldMk cId="903015853" sldId="306"/>
        </pc:sldMkLst>
      </pc:sldChg>
      <pc:sldChg chg="del">
        <pc:chgData name="Vanessa Higgins" userId="S::vanessa.higgins@manchester.ac.uk::5d2ea04e-bc19-430e-b601-b3264b5c7307" providerId="AD" clId="Web-{801159A9-1443-02A4-0C43-2F657EAD661D}" dt="2024-04-24T14:24:26.312" v="79"/>
        <pc:sldMkLst>
          <pc:docMk/>
          <pc:sldMk cId="599262644" sldId="307"/>
        </pc:sldMkLst>
      </pc:sldChg>
      <pc:sldChg chg="del">
        <pc:chgData name="Vanessa Higgins" userId="S::vanessa.higgins@manchester.ac.uk::5d2ea04e-bc19-430e-b601-b3264b5c7307" providerId="AD" clId="Web-{801159A9-1443-02A4-0C43-2F657EAD661D}" dt="2024-04-24T14:24:26.312" v="77"/>
        <pc:sldMkLst>
          <pc:docMk/>
          <pc:sldMk cId="4266134910" sldId="308"/>
        </pc:sldMkLst>
      </pc:sldChg>
      <pc:sldChg chg="del">
        <pc:chgData name="Vanessa Higgins" userId="S::vanessa.higgins@manchester.ac.uk::5d2ea04e-bc19-430e-b601-b3264b5c7307" providerId="AD" clId="Web-{801159A9-1443-02A4-0C43-2F657EAD661D}" dt="2024-04-24T14:24:26.297" v="76"/>
        <pc:sldMkLst>
          <pc:docMk/>
          <pc:sldMk cId="231594670" sldId="309"/>
        </pc:sldMkLst>
      </pc:sldChg>
      <pc:sldChg chg="del">
        <pc:chgData name="Vanessa Higgins" userId="S::vanessa.higgins@manchester.ac.uk::5d2ea04e-bc19-430e-b601-b3264b5c7307" providerId="AD" clId="Web-{801159A9-1443-02A4-0C43-2F657EAD661D}" dt="2024-04-24T14:24:00.655" v="63"/>
        <pc:sldMkLst>
          <pc:docMk/>
          <pc:sldMk cId="3740529514" sldId="310"/>
        </pc:sldMkLst>
      </pc:sldChg>
      <pc:sldChg chg="del">
        <pc:chgData name="Vanessa Higgins" userId="S::vanessa.higgins@manchester.ac.uk::5d2ea04e-bc19-430e-b601-b3264b5c7307" providerId="AD" clId="Web-{801159A9-1443-02A4-0C43-2F657EAD661D}" dt="2024-04-24T14:24:00.655" v="62"/>
        <pc:sldMkLst>
          <pc:docMk/>
          <pc:sldMk cId="3020999570" sldId="311"/>
        </pc:sldMkLst>
      </pc:sldChg>
      <pc:sldChg chg="del">
        <pc:chgData name="Vanessa Higgins" userId="S::vanessa.higgins@manchester.ac.uk::5d2ea04e-bc19-430e-b601-b3264b5c7307" providerId="AD" clId="Web-{801159A9-1443-02A4-0C43-2F657EAD661D}" dt="2024-04-24T14:24:00.655" v="61"/>
        <pc:sldMkLst>
          <pc:docMk/>
          <pc:sldMk cId="1237723527" sldId="312"/>
        </pc:sldMkLst>
      </pc:sldChg>
      <pc:sldChg chg="del">
        <pc:chgData name="Vanessa Higgins" userId="S::vanessa.higgins@manchester.ac.uk::5d2ea04e-bc19-430e-b601-b3264b5c7307" providerId="AD" clId="Web-{801159A9-1443-02A4-0C43-2F657EAD661D}" dt="2024-04-24T14:24:00.655" v="60"/>
        <pc:sldMkLst>
          <pc:docMk/>
          <pc:sldMk cId="2483430533" sldId="313"/>
        </pc:sldMkLst>
      </pc:sldChg>
      <pc:sldChg chg="del">
        <pc:chgData name="Vanessa Higgins" userId="S::vanessa.higgins@manchester.ac.uk::5d2ea04e-bc19-430e-b601-b3264b5c7307" providerId="AD" clId="Web-{801159A9-1443-02A4-0C43-2F657EAD661D}" dt="2024-04-24T14:24:00.655" v="59"/>
        <pc:sldMkLst>
          <pc:docMk/>
          <pc:sldMk cId="1838799791" sldId="314"/>
        </pc:sldMkLst>
      </pc:sldChg>
      <pc:sldChg chg="del">
        <pc:chgData name="Vanessa Higgins" userId="S::vanessa.higgins@manchester.ac.uk::5d2ea04e-bc19-430e-b601-b3264b5c7307" providerId="AD" clId="Web-{801159A9-1443-02A4-0C43-2F657EAD661D}" dt="2024-04-24T14:24:00.655" v="58"/>
        <pc:sldMkLst>
          <pc:docMk/>
          <pc:sldMk cId="3182066819" sldId="315"/>
        </pc:sldMkLst>
      </pc:sldChg>
      <pc:sldChg chg="del">
        <pc:chgData name="Vanessa Higgins" userId="S::vanessa.higgins@manchester.ac.uk::5d2ea04e-bc19-430e-b601-b3264b5c7307" providerId="AD" clId="Web-{801159A9-1443-02A4-0C43-2F657EAD661D}" dt="2024-04-24T14:23:57.046" v="57"/>
        <pc:sldMkLst>
          <pc:docMk/>
          <pc:sldMk cId="4003120993" sldId="316"/>
        </pc:sldMkLst>
      </pc:sldChg>
      <pc:sldChg chg="del">
        <pc:chgData name="Vanessa Higgins" userId="S::vanessa.higgins@manchester.ac.uk::5d2ea04e-bc19-430e-b601-b3264b5c7307" providerId="AD" clId="Web-{801159A9-1443-02A4-0C43-2F657EAD661D}" dt="2024-04-24T14:23:50.780" v="52"/>
        <pc:sldMkLst>
          <pc:docMk/>
          <pc:sldMk cId="1592511258" sldId="317"/>
        </pc:sldMkLst>
      </pc:sldChg>
      <pc:sldChg chg="del">
        <pc:chgData name="Vanessa Higgins" userId="S::vanessa.higgins@manchester.ac.uk::5d2ea04e-bc19-430e-b601-b3264b5c7307" providerId="AD" clId="Web-{801159A9-1443-02A4-0C43-2F657EAD661D}" dt="2024-04-24T14:23:50.780" v="51"/>
        <pc:sldMkLst>
          <pc:docMk/>
          <pc:sldMk cId="2741860426" sldId="318"/>
        </pc:sldMkLst>
      </pc:sldChg>
      <pc:sldChg chg="del">
        <pc:chgData name="Vanessa Higgins" userId="S::vanessa.higgins@manchester.ac.uk::5d2ea04e-bc19-430e-b601-b3264b5c7307" providerId="AD" clId="Web-{801159A9-1443-02A4-0C43-2F657EAD661D}" dt="2024-04-24T14:23:50.780" v="50"/>
        <pc:sldMkLst>
          <pc:docMk/>
          <pc:sldMk cId="2074119577" sldId="319"/>
        </pc:sldMkLst>
      </pc:sldChg>
      <pc:sldChg chg="del">
        <pc:chgData name="Vanessa Higgins" userId="S::vanessa.higgins@manchester.ac.uk::5d2ea04e-bc19-430e-b601-b3264b5c7307" providerId="AD" clId="Web-{801159A9-1443-02A4-0C43-2F657EAD661D}" dt="2024-04-24T14:23:50.780" v="48"/>
        <pc:sldMkLst>
          <pc:docMk/>
          <pc:sldMk cId="1608390002" sldId="321"/>
        </pc:sldMkLst>
      </pc:sldChg>
      <pc:sldChg chg="del">
        <pc:chgData name="Vanessa Higgins" userId="S::vanessa.higgins@manchester.ac.uk::5d2ea04e-bc19-430e-b601-b3264b5c7307" providerId="AD" clId="Web-{801159A9-1443-02A4-0C43-2F657EAD661D}" dt="2024-04-24T14:23:47.467" v="46"/>
        <pc:sldMkLst>
          <pc:docMk/>
          <pc:sldMk cId="3479532006" sldId="322"/>
        </pc:sldMkLst>
      </pc:sldChg>
      <pc:sldChg chg="del">
        <pc:chgData name="Vanessa Higgins" userId="S::vanessa.higgins@manchester.ac.uk::5d2ea04e-bc19-430e-b601-b3264b5c7307" providerId="AD" clId="Web-{801159A9-1443-02A4-0C43-2F657EAD661D}" dt="2024-04-24T14:23:54.202" v="56"/>
        <pc:sldMkLst>
          <pc:docMk/>
          <pc:sldMk cId="3658720928" sldId="323"/>
        </pc:sldMkLst>
      </pc:sldChg>
      <pc:sldChg chg="del">
        <pc:chgData name="Vanessa Higgins" userId="S::vanessa.higgins@manchester.ac.uk::5d2ea04e-bc19-430e-b601-b3264b5c7307" providerId="AD" clId="Web-{801159A9-1443-02A4-0C43-2F657EAD661D}" dt="2024-04-24T14:23:54.202" v="55"/>
        <pc:sldMkLst>
          <pc:docMk/>
          <pc:sldMk cId="1343378899" sldId="324"/>
        </pc:sldMkLst>
      </pc:sldChg>
      <pc:sldChg chg="del">
        <pc:chgData name="Vanessa Higgins" userId="S::vanessa.higgins@manchester.ac.uk::5d2ea04e-bc19-430e-b601-b3264b5c7307" providerId="AD" clId="Web-{801159A9-1443-02A4-0C43-2F657EAD661D}" dt="2024-04-24T14:23:54.202" v="54"/>
        <pc:sldMkLst>
          <pc:docMk/>
          <pc:sldMk cId="2442417770" sldId="325"/>
        </pc:sldMkLst>
      </pc:sldChg>
      <pc:sldChg chg="del">
        <pc:chgData name="Vanessa Higgins" userId="S::vanessa.higgins@manchester.ac.uk::5d2ea04e-bc19-430e-b601-b3264b5c7307" providerId="AD" clId="Web-{801159A9-1443-02A4-0C43-2F657EAD661D}" dt="2024-04-24T14:23:54.202" v="53"/>
        <pc:sldMkLst>
          <pc:docMk/>
          <pc:sldMk cId="3481010159" sldId="326"/>
        </pc:sldMkLst>
      </pc:sldChg>
      <pc:sldChg chg="del">
        <pc:chgData name="Vanessa Higgins" userId="S::vanessa.higgins@manchester.ac.uk::5d2ea04e-bc19-430e-b601-b3264b5c7307" providerId="AD" clId="Web-{801159A9-1443-02A4-0C43-2F657EAD661D}" dt="2024-04-24T14:23:47.467" v="43"/>
        <pc:sldMkLst>
          <pc:docMk/>
          <pc:sldMk cId="1410383813" sldId="328"/>
        </pc:sldMkLst>
      </pc:sldChg>
      <pc:sldChg chg="del">
        <pc:chgData name="Vanessa Higgins" userId="S::vanessa.higgins@manchester.ac.uk::5d2ea04e-bc19-430e-b601-b3264b5c7307" providerId="AD" clId="Web-{801159A9-1443-02A4-0C43-2F657EAD661D}" dt="2024-04-24T14:23:47.467" v="40"/>
        <pc:sldMkLst>
          <pc:docMk/>
          <pc:sldMk cId="2499875650" sldId="329"/>
        </pc:sldMkLst>
      </pc:sldChg>
      <pc:sldChg chg="del">
        <pc:chgData name="Vanessa Higgins" userId="S::vanessa.higgins@manchester.ac.uk::5d2ea04e-bc19-430e-b601-b3264b5c7307" providerId="AD" clId="Web-{801159A9-1443-02A4-0C43-2F657EAD661D}" dt="2024-04-24T14:23:19.731" v="10"/>
        <pc:sldMkLst>
          <pc:docMk/>
          <pc:sldMk cId="3142063560" sldId="331"/>
        </pc:sldMkLst>
      </pc:sldChg>
      <pc:sldChg chg="del">
        <pc:chgData name="Vanessa Higgins" userId="S::vanessa.higgins@manchester.ac.uk::5d2ea04e-bc19-430e-b601-b3264b5c7307" providerId="AD" clId="Web-{801159A9-1443-02A4-0C43-2F657EAD661D}" dt="2024-04-24T14:23:37.826" v="39"/>
        <pc:sldMkLst>
          <pc:docMk/>
          <pc:sldMk cId="648816988" sldId="332"/>
        </pc:sldMkLst>
      </pc:sldChg>
      <pc:sldChg chg="del">
        <pc:chgData name="Vanessa Higgins" userId="S::vanessa.higgins@manchester.ac.uk::5d2ea04e-bc19-430e-b601-b3264b5c7307" providerId="AD" clId="Web-{801159A9-1443-02A4-0C43-2F657EAD661D}" dt="2024-04-24T14:23:50.780" v="49"/>
        <pc:sldMkLst>
          <pc:docMk/>
          <pc:sldMk cId="1129241038" sldId="553"/>
        </pc:sldMkLst>
      </pc:sldChg>
      <pc:sldChg chg="del">
        <pc:chgData name="Vanessa Higgins" userId="S::vanessa.higgins@manchester.ac.uk::5d2ea04e-bc19-430e-b601-b3264b5c7307" providerId="AD" clId="Web-{801159A9-1443-02A4-0C43-2F657EAD661D}" dt="2024-04-24T14:23:50.780" v="47"/>
        <pc:sldMkLst>
          <pc:docMk/>
          <pc:sldMk cId="532179470" sldId="554"/>
        </pc:sldMkLst>
      </pc:sldChg>
      <pc:sldChg chg="del">
        <pc:chgData name="Vanessa Higgins" userId="S::vanessa.higgins@manchester.ac.uk::5d2ea04e-bc19-430e-b601-b3264b5c7307" providerId="AD" clId="Web-{801159A9-1443-02A4-0C43-2F657EAD661D}" dt="2024-04-24T14:23:47.467" v="44"/>
        <pc:sldMkLst>
          <pc:docMk/>
          <pc:sldMk cId="2848473102" sldId="555"/>
        </pc:sldMkLst>
      </pc:sldChg>
      <pc:sldChg chg="del">
        <pc:chgData name="Vanessa Higgins" userId="S::vanessa.higgins@manchester.ac.uk::5d2ea04e-bc19-430e-b601-b3264b5c7307" providerId="AD" clId="Web-{801159A9-1443-02A4-0C43-2F657EAD661D}" dt="2024-04-24T14:23:37.826" v="38"/>
        <pc:sldMkLst>
          <pc:docMk/>
          <pc:sldMk cId="1861198070" sldId="556"/>
        </pc:sldMkLst>
      </pc:sldChg>
      <pc:sldChg chg="del">
        <pc:chgData name="Vanessa Higgins" userId="S::vanessa.higgins@manchester.ac.uk::5d2ea04e-bc19-430e-b601-b3264b5c7307" providerId="AD" clId="Web-{801159A9-1443-02A4-0C43-2F657EAD661D}" dt="2024-04-24T14:24:11.468" v="71"/>
        <pc:sldMkLst>
          <pc:docMk/>
          <pc:sldMk cId="4283993566" sldId="558"/>
        </pc:sldMkLst>
      </pc:sldChg>
      <pc:sldChg chg="del">
        <pc:chgData name="Vanessa Higgins" userId="S::vanessa.higgins@manchester.ac.uk::5d2ea04e-bc19-430e-b601-b3264b5c7307" providerId="AD" clId="Web-{801159A9-1443-02A4-0C43-2F657EAD661D}" dt="2024-04-24T14:23:37.826" v="34"/>
        <pc:sldMkLst>
          <pc:docMk/>
          <pc:sldMk cId="941655171" sldId="560"/>
        </pc:sldMkLst>
      </pc:sldChg>
      <pc:sldChg chg="del">
        <pc:chgData name="Vanessa Higgins" userId="S::vanessa.higgins@manchester.ac.uk::5d2ea04e-bc19-430e-b601-b3264b5c7307" providerId="AD" clId="Web-{801159A9-1443-02A4-0C43-2F657EAD661D}" dt="2024-04-24T14:23:37.795" v="17"/>
        <pc:sldMkLst>
          <pc:docMk/>
          <pc:sldMk cId="319757920" sldId="562"/>
        </pc:sldMkLst>
      </pc:sldChg>
      <pc:sldChg chg="del">
        <pc:chgData name="Vanessa Higgins" userId="S::vanessa.higgins@manchester.ac.uk::5d2ea04e-bc19-430e-b601-b3264b5c7307" providerId="AD" clId="Web-{801159A9-1443-02A4-0C43-2F657EAD661D}" dt="2024-04-24T14:24:20.500" v="72"/>
        <pc:sldMkLst>
          <pc:docMk/>
          <pc:sldMk cId="3905305682" sldId="563"/>
        </pc:sldMkLst>
      </pc:sldChg>
      <pc:sldChg chg="del">
        <pc:chgData name="Vanessa Higgins" userId="S::vanessa.higgins@manchester.ac.uk::5d2ea04e-bc19-430e-b601-b3264b5c7307" providerId="AD" clId="Web-{801159A9-1443-02A4-0C43-2F657EAD661D}" dt="2024-04-24T14:24:20.500" v="74"/>
        <pc:sldMkLst>
          <pc:docMk/>
          <pc:sldMk cId="57692175" sldId="564"/>
        </pc:sldMkLst>
      </pc:sldChg>
      <pc:sldChg chg="del">
        <pc:chgData name="Vanessa Higgins" userId="S::vanessa.higgins@manchester.ac.uk::5d2ea04e-bc19-430e-b601-b3264b5c7307" providerId="AD" clId="Web-{801159A9-1443-02A4-0C43-2F657EAD661D}" dt="2024-04-24T14:24:26.297" v="75"/>
        <pc:sldMkLst>
          <pc:docMk/>
          <pc:sldMk cId="2183046915" sldId="565"/>
        </pc:sldMkLst>
      </pc:sldChg>
      <pc:sldChg chg="addSp delSp modSp">
        <pc:chgData name="Vanessa Higgins" userId="S::vanessa.higgins@manchester.ac.uk::5d2ea04e-bc19-430e-b601-b3264b5c7307" providerId="AD" clId="Web-{801159A9-1443-02A4-0C43-2F657EAD661D}" dt="2024-04-24T14:23:25.200" v="13" actId="20577"/>
        <pc:sldMkLst>
          <pc:docMk/>
          <pc:sldMk cId="2491584434" sldId="566"/>
        </pc:sldMkLst>
        <pc:spChg chg="mod">
          <ac:chgData name="Vanessa Higgins" userId="S::vanessa.higgins@manchester.ac.uk::5d2ea04e-bc19-430e-b601-b3264b5c7307" providerId="AD" clId="Web-{801159A9-1443-02A4-0C43-2F657EAD661D}" dt="2024-04-24T14:23:25.200" v="13" actId="20577"/>
          <ac:spMkLst>
            <pc:docMk/>
            <pc:sldMk cId="2491584434" sldId="566"/>
            <ac:spMk id="2" creationId="{CE141994-2380-4404-5944-7161617F7E9F}"/>
          </ac:spMkLst>
        </pc:spChg>
        <pc:spChg chg="del">
          <ac:chgData name="Vanessa Higgins" userId="S::vanessa.higgins@manchester.ac.uk::5d2ea04e-bc19-430e-b601-b3264b5c7307" providerId="AD" clId="Web-{801159A9-1443-02A4-0C43-2F657EAD661D}" dt="2024-04-24T14:23:22.575" v="11"/>
          <ac:spMkLst>
            <pc:docMk/>
            <pc:sldMk cId="2491584434" sldId="566"/>
            <ac:spMk id="3" creationId="{0A32C65C-2CEB-4DA0-29E8-2C3C712A1586}"/>
          </ac:spMkLst>
        </pc:spChg>
        <pc:spChg chg="add mod">
          <ac:chgData name="Vanessa Higgins" userId="S::vanessa.higgins@manchester.ac.uk::5d2ea04e-bc19-430e-b601-b3264b5c7307" providerId="AD" clId="Web-{801159A9-1443-02A4-0C43-2F657EAD661D}" dt="2024-04-24T14:23:22.575" v="11"/>
          <ac:spMkLst>
            <pc:docMk/>
            <pc:sldMk cId="2491584434" sldId="566"/>
            <ac:spMk id="6" creationId="{B21FCC72-4C99-82E3-14DC-951CE0B518AF}"/>
          </ac:spMkLst>
        </pc:spChg>
      </pc:sldChg>
      <pc:sldChg chg="del">
        <pc:chgData name="Vanessa Higgins" userId="S::vanessa.higgins@manchester.ac.uk::5d2ea04e-bc19-430e-b601-b3264b5c7307" providerId="AD" clId="Web-{801159A9-1443-02A4-0C43-2F657EAD661D}" dt="2024-04-24T14:24:26.312" v="78"/>
        <pc:sldMkLst>
          <pc:docMk/>
          <pc:sldMk cId="1725136401" sldId="567"/>
        </pc:sldMkLst>
      </pc:sldChg>
      <pc:sldChg chg="del">
        <pc:chgData name="Vanessa Higgins" userId="S::vanessa.higgins@manchester.ac.uk::5d2ea04e-bc19-430e-b601-b3264b5c7307" providerId="AD" clId="Web-{801159A9-1443-02A4-0C43-2F657EAD661D}" dt="2024-04-24T14:23:47.467" v="42"/>
        <pc:sldMkLst>
          <pc:docMk/>
          <pc:sldMk cId="1863150256" sldId="568"/>
        </pc:sldMkLst>
      </pc:sldChg>
      <pc:sldChg chg="del">
        <pc:chgData name="Vanessa Higgins" userId="S::vanessa.higgins@manchester.ac.uk::5d2ea04e-bc19-430e-b601-b3264b5c7307" providerId="AD" clId="Web-{801159A9-1443-02A4-0C43-2F657EAD661D}" dt="2024-04-24T14:23:47.467" v="41"/>
        <pc:sldMkLst>
          <pc:docMk/>
          <pc:sldMk cId="1337134100" sldId="570"/>
        </pc:sldMkLst>
      </pc:sldChg>
      <pc:sldChg chg="del">
        <pc:chgData name="Vanessa Higgins" userId="S::vanessa.higgins@manchester.ac.uk::5d2ea04e-bc19-430e-b601-b3264b5c7307" providerId="AD" clId="Web-{801159A9-1443-02A4-0C43-2F657EAD661D}" dt="2024-04-24T14:24:11.468" v="65"/>
        <pc:sldMkLst>
          <pc:docMk/>
          <pc:sldMk cId="1969313490" sldId="571"/>
        </pc:sldMkLst>
      </pc:sldChg>
      <pc:sldChg chg="del">
        <pc:chgData name="Vanessa Higgins" userId="S::vanessa.higgins@manchester.ac.uk::5d2ea04e-bc19-430e-b601-b3264b5c7307" providerId="AD" clId="Web-{801159A9-1443-02A4-0C43-2F657EAD661D}" dt="2024-04-24T14:23:37.795" v="20"/>
        <pc:sldMkLst>
          <pc:docMk/>
          <pc:sldMk cId="2719865866" sldId="573"/>
        </pc:sldMkLst>
      </pc:sldChg>
      <pc:sldChg chg="del">
        <pc:chgData name="Vanessa Higgins" userId="S::vanessa.higgins@manchester.ac.uk::5d2ea04e-bc19-430e-b601-b3264b5c7307" providerId="AD" clId="Web-{801159A9-1443-02A4-0C43-2F657EAD661D}" dt="2024-04-24T14:24:11.468" v="66"/>
        <pc:sldMkLst>
          <pc:docMk/>
          <pc:sldMk cId="2716683490" sldId="574"/>
        </pc:sldMkLst>
      </pc:sldChg>
      <pc:sldChg chg="del">
        <pc:chgData name="Vanessa Higgins" userId="S::vanessa.higgins@manchester.ac.uk::5d2ea04e-bc19-430e-b601-b3264b5c7307" providerId="AD" clId="Web-{801159A9-1443-02A4-0C43-2F657EAD661D}" dt="2024-04-24T14:24:11.468" v="67"/>
        <pc:sldMkLst>
          <pc:docMk/>
          <pc:sldMk cId="2882250326" sldId="575"/>
        </pc:sldMkLst>
      </pc:sldChg>
    </pc:docChg>
  </pc:docChgLst>
  <pc:docChgLst>
    <pc:chgData name="Jools Kasmire" userId="S::julia.kasmire@manchester.ac.uk::d623be19-69c6-4d1b-89e7-ecc750d13e6c" providerId="AD" clId="Web-{F78717F9-31E5-E35A-A03B-ADB671290665}"/>
    <pc:docChg chg="modSld">
      <pc:chgData name="Jools Kasmire" userId="S::julia.kasmire@manchester.ac.uk::d623be19-69c6-4d1b-89e7-ecc750d13e6c" providerId="AD" clId="Web-{F78717F9-31E5-E35A-A03B-ADB671290665}" dt="2024-04-30T10:30:35.550" v="6"/>
      <pc:docMkLst>
        <pc:docMk/>
      </pc:docMkLst>
      <pc:sldChg chg="modNotes">
        <pc:chgData name="Jools Kasmire" userId="S::julia.kasmire@manchester.ac.uk::d623be19-69c6-4d1b-89e7-ecc750d13e6c" providerId="AD" clId="Web-{F78717F9-31E5-E35A-A03B-ADB671290665}" dt="2024-04-30T10:30:35.550" v="6"/>
        <pc:sldMkLst>
          <pc:docMk/>
          <pc:sldMk cId="214193722" sldId="272"/>
        </pc:sldMkLst>
      </pc:sldChg>
    </pc:docChg>
  </pc:docChgLst>
  <pc:docChgLst>
    <pc:chgData name="Vanessa Higgins" userId="S::vanessa.higgins@manchester.ac.uk::5d2ea04e-bc19-430e-b601-b3264b5c7307" providerId="AD" clId="Web-{456ED307-C03B-1FEC-DA64-643F75AC3A12}"/>
    <pc:docChg chg="addSld delSld modSld sldOrd">
      <pc:chgData name="Vanessa Higgins" userId="S::vanessa.higgins@manchester.ac.uk::5d2ea04e-bc19-430e-b601-b3264b5c7307" providerId="AD" clId="Web-{456ED307-C03B-1FEC-DA64-643F75AC3A12}" dt="2024-04-24T14:56:54.830" v="205" actId="20577"/>
      <pc:docMkLst>
        <pc:docMk/>
      </pc:docMkLst>
      <pc:sldChg chg="modSp add mod modClrScheme chgLayout">
        <pc:chgData name="Vanessa Higgins" userId="S::vanessa.higgins@manchester.ac.uk::5d2ea04e-bc19-430e-b601-b3264b5c7307" providerId="AD" clId="Web-{456ED307-C03B-1FEC-DA64-643F75AC3A12}" dt="2024-04-24T14:52:29.356" v="185"/>
        <pc:sldMkLst>
          <pc:docMk/>
          <pc:sldMk cId="1873362732" sldId="257"/>
        </pc:sldMkLst>
        <pc:spChg chg="mod ord">
          <ac:chgData name="Vanessa Higgins" userId="S::vanessa.higgins@manchester.ac.uk::5d2ea04e-bc19-430e-b601-b3264b5c7307" providerId="AD" clId="Web-{456ED307-C03B-1FEC-DA64-643F75AC3A12}" dt="2024-04-24T14:52:29.356" v="185"/>
          <ac:spMkLst>
            <pc:docMk/>
            <pc:sldMk cId="1873362732" sldId="257"/>
            <ac:spMk id="2" creationId="{042796E4-B79C-9746-A326-71F9DB33737D}"/>
          </ac:spMkLst>
        </pc:spChg>
        <pc:spChg chg="mod ord">
          <ac:chgData name="Vanessa Higgins" userId="S::vanessa.higgins@manchester.ac.uk::5d2ea04e-bc19-430e-b601-b3264b5c7307" providerId="AD" clId="Web-{456ED307-C03B-1FEC-DA64-643F75AC3A12}" dt="2024-04-24T14:52:29.356" v="185"/>
          <ac:spMkLst>
            <pc:docMk/>
            <pc:sldMk cId="1873362732" sldId="257"/>
            <ac:spMk id="3" creationId="{67F624E6-ECC4-FC4D-86E0-DAAB1D0CFF3C}"/>
          </ac:spMkLst>
        </pc:spChg>
        <pc:spChg chg="mod ord">
          <ac:chgData name="Vanessa Higgins" userId="S::vanessa.higgins@manchester.ac.uk::5d2ea04e-bc19-430e-b601-b3264b5c7307" providerId="AD" clId="Web-{456ED307-C03B-1FEC-DA64-643F75AC3A12}" dt="2024-04-24T14:52:29.356" v="185"/>
          <ac:spMkLst>
            <pc:docMk/>
            <pc:sldMk cId="1873362732" sldId="257"/>
            <ac:spMk id="4" creationId="{CB0CE994-CBD2-C04D-BCDF-8FA731CF50E9}"/>
          </ac:spMkLst>
        </pc:spChg>
      </pc:sldChg>
      <pc:sldChg chg="addSp delSp modSp">
        <pc:chgData name="Vanessa Higgins" userId="S::vanessa.higgins@manchester.ac.uk::5d2ea04e-bc19-430e-b601-b3264b5c7307" providerId="AD" clId="Web-{456ED307-C03B-1FEC-DA64-643F75AC3A12}" dt="2024-04-24T14:49:49.758" v="166"/>
        <pc:sldMkLst>
          <pc:docMk/>
          <pc:sldMk cId="214193722" sldId="272"/>
        </pc:sldMkLst>
        <pc:spChg chg="mod">
          <ac:chgData name="Vanessa Higgins" userId="S::vanessa.higgins@manchester.ac.uk::5d2ea04e-bc19-430e-b601-b3264b5c7307" providerId="AD" clId="Web-{456ED307-C03B-1FEC-DA64-643F75AC3A12}" dt="2024-04-24T14:49:45.290" v="165" actId="1076"/>
          <ac:spMkLst>
            <pc:docMk/>
            <pc:sldMk cId="214193722" sldId="272"/>
            <ac:spMk id="2" creationId="{00000000-0000-0000-0000-000000000000}"/>
          </ac:spMkLst>
        </pc:spChg>
        <pc:spChg chg="mod">
          <ac:chgData name="Vanessa Higgins" userId="S::vanessa.higgins@manchester.ac.uk::5d2ea04e-bc19-430e-b601-b3264b5c7307" providerId="AD" clId="Web-{456ED307-C03B-1FEC-DA64-643F75AC3A12}" dt="2024-04-24T14:48:42.319" v="74" actId="20577"/>
          <ac:spMkLst>
            <pc:docMk/>
            <pc:sldMk cId="214193722" sldId="272"/>
            <ac:spMk id="4" creationId="{761B70D4-7556-534B-BB93-5540A3673493}"/>
          </ac:spMkLst>
        </pc:spChg>
        <pc:spChg chg="add del mod">
          <ac:chgData name="Vanessa Higgins" userId="S::vanessa.higgins@manchester.ac.uk::5d2ea04e-bc19-430e-b601-b3264b5c7307" providerId="AD" clId="Web-{456ED307-C03B-1FEC-DA64-643F75AC3A12}" dt="2024-04-24T14:49:49.758" v="166"/>
          <ac:spMkLst>
            <pc:docMk/>
            <pc:sldMk cId="214193722" sldId="272"/>
            <ac:spMk id="6" creationId="{DACA0A5F-D122-D96C-2FE1-21B963BD6A0A}"/>
          </ac:spMkLst>
        </pc:spChg>
        <pc:picChg chg="del">
          <ac:chgData name="Vanessa Higgins" userId="S::vanessa.higgins@manchester.ac.uk::5d2ea04e-bc19-430e-b601-b3264b5c7307" providerId="AD" clId="Web-{456ED307-C03B-1FEC-DA64-643F75AC3A12}" dt="2024-04-24T14:49:41.758" v="164"/>
          <ac:picMkLst>
            <pc:docMk/>
            <pc:sldMk cId="214193722" sldId="272"/>
            <ac:picMk id="8" creationId="{00000000-0000-0000-0000-000000000000}"/>
          </ac:picMkLst>
        </pc:picChg>
      </pc:sldChg>
      <pc:sldChg chg="add del">
        <pc:chgData name="Vanessa Higgins" userId="S::vanessa.higgins@manchester.ac.uk::5d2ea04e-bc19-430e-b601-b3264b5c7307" providerId="AD" clId="Web-{456ED307-C03B-1FEC-DA64-643F75AC3A12}" dt="2024-04-24T14:49:55.602" v="167"/>
        <pc:sldMkLst>
          <pc:docMk/>
          <pc:sldMk cId="2716741765" sldId="273"/>
        </pc:sldMkLst>
      </pc:sldChg>
      <pc:sldChg chg="modSp add del mod ord modClrScheme modShow chgLayout">
        <pc:chgData name="Vanessa Higgins" userId="S::vanessa.higgins@manchester.ac.uk::5d2ea04e-bc19-430e-b601-b3264b5c7307" providerId="AD" clId="Web-{456ED307-C03B-1FEC-DA64-643F75AC3A12}" dt="2024-04-24T14:51:29.104" v="175"/>
        <pc:sldMkLst>
          <pc:docMk/>
          <pc:sldMk cId="2311271330" sldId="274"/>
        </pc:sldMkLst>
        <pc:spChg chg="mod ord">
          <ac:chgData name="Vanessa Higgins" userId="S::vanessa.higgins@manchester.ac.uk::5d2ea04e-bc19-430e-b601-b3264b5c7307" providerId="AD" clId="Web-{456ED307-C03B-1FEC-DA64-643F75AC3A12}" dt="2024-04-24T14:45:06.315" v="1"/>
          <ac:spMkLst>
            <pc:docMk/>
            <pc:sldMk cId="2311271330" sldId="274"/>
            <ac:spMk id="2" creationId="{042796E4-B79C-9746-A326-71F9DB33737D}"/>
          </ac:spMkLst>
        </pc:spChg>
        <pc:spChg chg="mod ord">
          <ac:chgData name="Vanessa Higgins" userId="S::vanessa.higgins@manchester.ac.uk::5d2ea04e-bc19-430e-b601-b3264b5c7307" providerId="AD" clId="Web-{456ED307-C03B-1FEC-DA64-643F75AC3A12}" dt="2024-04-24T14:45:06.315" v="1"/>
          <ac:spMkLst>
            <pc:docMk/>
            <pc:sldMk cId="2311271330" sldId="274"/>
            <ac:spMk id="3" creationId="{67F624E6-ECC4-FC4D-86E0-DAAB1D0CFF3C}"/>
          </ac:spMkLst>
        </pc:spChg>
        <pc:spChg chg="mod ord">
          <ac:chgData name="Vanessa Higgins" userId="S::vanessa.higgins@manchester.ac.uk::5d2ea04e-bc19-430e-b601-b3264b5c7307" providerId="AD" clId="Web-{456ED307-C03B-1FEC-DA64-643F75AC3A12}" dt="2024-04-24T14:45:06.315" v="1"/>
          <ac:spMkLst>
            <pc:docMk/>
            <pc:sldMk cId="2311271330" sldId="274"/>
            <ac:spMk id="4" creationId="{CB0CE994-CBD2-C04D-BCDF-8FA731CF50E9}"/>
          </ac:spMkLst>
        </pc:spChg>
      </pc:sldChg>
      <pc:sldChg chg="modSp add mod modClrScheme chgLayout">
        <pc:chgData name="Vanessa Higgins" userId="S::vanessa.higgins@manchester.ac.uk::5d2ea04e-bc19-430e-b601-b3264b5c7307" providerId="AD" clId="Web-{456ED307-C03B-1FEC-DA64-643F75AC3A12}" dt="2024-04-24T14:52:29.793" v="187"/>
        <pc:sldMkLst>
          <pc:docMk/>
          <pc:sldMk cId="3363114938" sldId="280"/>
        </pc:sldMkLst>
        <pc:spChg chg="mod ord">
          <ac:chgData name="Vanessa Higgins" userId="S::vanessa.higgins@manchester.ac.uk::5d2ea04e-bc19-430e-b601-b3264b5c7307" providerId="AD" clId="Web-{456ED307-C03B-1FEC-DA64-643F75AC3A12}" dt="2024-04-24T14:52:29.793" v="187"/>
          <ac:spMkLst>
            <pc:docMk/>
            <pc:sldMk cId="3363114938" sldId="280"/>
            <ac:spMk id="2" creationId="{09ADFE77-8A6A-AC42-ABB4-26D6D654FD38}"/>
          </ac:spMkLst>
        </pc:spChg>
        <pc:spChg chg="mod ord">
          <ac:chgData name="Vanessa Higgins" userId="S::vanessa.higgins@manchester.ac.uk::5d2ea04e-bc19-430e-b601-b3264b5c7307" providerId="AD" clId="Web-{456ED307-C03B-1FEC-DA64-643F75AC3A12}" dt="2024-04-24T14:52:29.793" v="187"/>
          <ac:spMkLst>
            <pc:docMk/>
            <pc:sldMk cId="3363114938" sldId="280"/>
            <ac:spMk id="4" creationId="{69753F94-0832-B642-9B2D-1FE8522E4AD0}"/>
          </ac:spMkLst>
        </pc:spChg>
      </pc:sldChg>
      <pc:sldChg chg="addSp modSp add mod modClrScheme chgLayout">
        <pc:chgData name="Vanessa Higgins" userId="S::vanessa.higgins@manchester.ac.uk::5d2ea04e-bc19-430e-b601-b3264b5c7307" providerId="AD" clId="Web-{456ED307-C03B-1FEC-DA64-643F75AC3A12}" dt="2024-04-24T14:52:31.168" v="191"/>
        <pc:sldMkLst>
          <pc:docMk/>
          <pc:sldMk cId="1953066943" sldId="282"/>
        </pc:sldMkLst>
        <pc:spChg chg="mod ord">
          <ac:chgData name="Vanessa Higgins" userId="S::vanessa.higgins@manchester.ac.uk::5d2ea04e-bc19-430e-b601-b3264b5c7307" providerId="AD" clId="Web-{456ED307-C03B-1FEC-DA64-643F75AC3A12}" dt="2024-04-24T14:52:31.168" v="191"/>
          <ac:spMkLst>
            <pc:docMk/>
            <pc:sldMk cId="1953066943" sldId="282"/>
            <ac:spMk id="2" creationId="{09ADFE77-8A6A-AC42-ABB4-26D6D654FD38}"/>
          </ac:spMkLst>
        </pc:spChg>
        <pc:spChg chg="add mod ord">
          <ac:chgData name="Vanessa Higgins" userId="S::vanessa.higgins@manchester.ac.uk::5d2ea04e-bc19-430e-b601-b3264b5c7307" providerId="AD" clId="Web-{456ED307-C03B-1FEC-DA64-643F75AC3A12}" dt="2024-04-24T14:52:31.168" v="191"/>
          <ac:spMkLst>
            <pc:docMk/>
            <pc:sldMk cId="1953066943" sldId="282"/>
            <ac:spMk id="3" creationId="{C45E39F9-0534-46F0-080C-770C5FBEA641}"/>
          </ac:spMkLst>
        </pc:spChg>
      </pc:sldChg>
      <pc:sldChg chg="addSp modSp add mod modClrScheme chgLayout">
        <pc:chgData name="Vanessa Higgins" userId="S::vanessa.higgins@manchester.ac.uk::5d2ea04e-bc19-430e-b601-b3264b5c7307" providerId="AD" clId="Web-{456ED307-C03B-1FEC-DA64-643F75AC3A12}" dt="2024-04-24T14:52:31.621" v="193"/>
        <pc:sldMkLst>
          <pc:docMk/>
          <pc:sldMk cId="712557181" sldId="283"/>
        </pc:sldMkLst>
        <pc:spChg chg="mod ord">
          <ac:chgData name="Vanessa Higgins" userId="S::vanessa.higgins@manchester.ac.uk::5d2ea04e-bc19-430e-b601-b3264b5c7307" providerId="AD" clId="Web-{456ED307-C03B-1FEC-DA64-643F75AC3A12}" dt="2024-04-24T14:52:31.621" v="193"/>
          <ac:spMkLst>
            <pc:docMk/>
            <pc:sldMk cId="712557181" sldId="283"/>
            <ac:spMk id="2" creationId="{09ADFE77-8A6A-AC42-ABB4-26D6D654FD38}"/>
          </ac:spMkLst>
        </pc:spChg>
        <pc:spChg chg="add mod ord">
          <ac:chgData name="Vanessa Higgins" userId="S::vanessa.higgins@manchester.ac.uk::5d2ea04e-bc19-430e-b601-b3264b5c7307" providerId="AD" clId="Web-{456ED307-C03B-1FEC-DA64-643F75AC3A12}" dt="2024-04-24T14:52:31.621" v="193"/>
          <ac:spMkLst>
            <pc:docMk/>
            <pc:sldMk cId="712557181" sldId="283"/>
            <ac:spMk id="3" creationId="{EDFB29C0-578C-9C77-BA4D-DBA486440722}"/>
          </ac:spMkLst>
        </pc:spChg>
      </pc:sldChg>
      <pc:sldChg chg="addSp modSp add mod modClrScheme chgLayout">
        <pc:chgData name="Vanessa Higgins" userId="S::vanessa.higgins@manchester.ac.uk::5d2ea04e-bc19-430e-b601-b3264b5c7307" providerId="AD" clId="Web-{456ED307-C03B-1FEC-DA64-643F75AC3A12}" dt="2024-04-24T14:52:32.809" v="198"/>
        <pc:sldMkLst>
          <pc:docMk/>
          <pc:sldMk cId="310209518" sldId="286"/>
        </pc:sldMkLst>
        <pc:spChg chg="mod ord">
          <ac:chgData name="Vanessa Higgins" userId="S::vanessa.higgins@manchester.ac.uk::5d2ea04e-bc19-430e-b601-b3264b5c7307" providerId="AD" clId="Web-{456ED307-C03B-1FEC-DA64-643F75AC3A12}" dt="2024-04-24T14:52:32.809" v="198"/>
          <ac:spMkLst>
            <pc:docMk/>
            <pc:sldMk cId="310209518" sldId="286"/>
            <ac:spMk id="2" creationId="{09ADFE77-8A6A-AC42-ABB4-26D6D654FD38}"/>
          </ac:spMkLst>
        </pc:spChg>
        <pc:spChg chg="add mod ord">
          <ac:chgData name="Vanessa Higgins" userId="S::vanessa.higgins@manchester.ac.uk::5d2ea04e-bc19-430e-b601-b3264b5c7307" providerId="AD" clId="Web-{456ED307-C03B-1FEC-DA64-643F75AC3A12}" dt="2024-04-24T14:52:32.809" v="198"/>
          <ac:spMkLst>
            <pc:docMk/>
            <pc:sldMk cId="310209518" sldId="286"/>
            <ac:spMk id="3" creationId="{708881D8-48CA-3520-BFA5-859D08B93C40}"/>
          </ac:spMkLst>
        </pc:spChg>
      </pc:sldChg>
      <pc:sldChg chg="modSp add mod modClrScheme chgLayout">
        <pc:chgData name="Vanessa Higgins" userId="S::vanessa.higgins@manchester.ac.uk::5d2ea04e-bc19-430e-b601-b3264b5c7307" providerId="AD" clId="Web-{456ED307-C03B-1FEC-DA64-643F75AC3A12}" dt="2024-04-24T14:52:32.996" v="199"/>
        <pc:sldMkLst>
          <pc:docMk/>
          <pc:sldMk cId="970335033" sldId="287"/>
        </pc:sldMkLst>
        <pc:spChg chg="mod ord">
          <ac:chgData name="Vanessa Higgins" userId="S::vanessa.higgins@manchester.ac.uk::5d2ea04e-bc19-430e-b601-b3264b5c7307" providerId="AD" clId="Web-{456ED307-C03B-1FEC-DA64-643F75AC3A12}" dt="2024-04-24T14:52:32.996" v="199"/>
          <ac:spMkLst>
            <pc:docMk/>
            <pc:sldMk cId="970335033" sldId="287"/>
            <ac:spMk id="2" creationId="{09ADFE77-8A6A-AC42-ABB4-26D6D654FD38}"/>
          </ac:spMkLst>
        </pc:spChg>
        <pc:spChg chg="mod ord">
          <ac:chgData name="Vanessa Higgins" userId="S::vanessa.higgins@manchester.ac.uk::5d2ea04e-bc19-430e-b601-b3264b5c7307" providerId="AD" clId="Web-{456ED307-C03B-1FEC-DA64-643F75AC3A12}" dt="2024-04-24T14:52:32.996" v="199"/>
          <ac:spMkLst>
            <pc:docMk/>
            <pc:sldMk cId="970335033" sldId="287"/>
            <ac:spMk id="4" creationId="{69753F94-0832-B642-9B2D-1FE8522E4AD0}"/>
          </ac:spMkLst>
        </pc:spChg>
      </pc:sldChg>
      <pc:sldChg chg="modSp add mod modClrScheme chgLayout">
        <pc:chgData name="Vanessa Higgins" userId="S::vanessa.higgins@manchester.ac.uk::5d2ea04e-bc19-430e-b601-b3264b5c7307" providerId="AD" clId="Web-{456ED307-C03B-1FEC-DA64-643F75AC3A12}" dt="2024-04-24T14:52:30.309" v="189"/>
        <pc:sldMkLst>
          <pc:docMk/>
          <pc:sldMk cId="1024619275" sldId="290"/>
        </pc:sldMkLst>
        <pc:spChg chg="mod ord">
          <ac:chgData name="Vanessa Higgins" userId="S::vanessa.higgins@manchester.ac.uk::5d2ea04e-bc19-430e-b601-b3264b5c7307" providerId="AD" clId="Web-{456ED307-C03B-1FEC-DA64-643F75AC3A12}" dt="2024-04-24T14:52:30.309" v="189"/>
          <ac:spMkLst>
            <pc:docMk/>
            <pc:sldMk cId="1024619275" sldId="290"/>
            <ac:spMk id="2" creationId="{3E751B50-FD6C-ADA3-F80B-535FBA0BF8F9}"/>
          </ac:spMkLst>
        </pc:spChg>
        <pc:spChg chg="mod ord">
          <ac:chgData name="Vanessa Higgins" userId="S::vanessa.higgins@manchester.ac.uk::5d2ea04e-bc19-430e-b601-b3264b5c7307" providerId="AD" clId="Web-{456ED307-C03B-1FEC-DA64-643F75AC3A12}" dt="2024-04-24T14:52:30.309" v="189"/>
          <ac:spMkLst>
            <pc:docMk/>
            <pc:sldMk cId="1024619275" sldId="290"/>
            <ac:spMk id="4" creationId="{BE67D70A-84B3-7EAE-4928-CD8D8F8D116B}"/>
          </ac:spMkLst>
        </pc:spChg>
      </pc:sldChg>
      <pc:sldChg chg="modSp add mod modClrScheme chgLayout">
        <pc:chgData name="Vanessa Higgins" userId="S::vanessa.higgins@manchester.ac.uk::5d2ea04e-bc19-430e-b601-b3264b5c7307" providerId="AD" clId="Web-{456ED307-C03B-1FEC-DA64-643F75AC3A12}" dt="2024-04-24T14:52:33.184" v="200"/>
        <pc:sldMkLst>
          <pc:docMk/>
          <pc:sldMk cId="1542424134" sldId="293"/>
        </pc:sldMkLst>
        <pc:spChg chg="mod ord">
          <ac:chgData name="Vanessa Higgins" userId="S::vanessa.higgins@manchester.ac.uk::5d2ea04e-bc19-430e-b601-b3264b5c7307" providerId="AD" clId="Web-{456ED307-C03B-1FEC-DA64-643F75AC3A12}" dt="2024-04-24T14:52:33.184" v="200"/>
          <ac:spMkLst>
            <pc:docMk/>
            <pc:sldMk cId="1542424134" sldId="293"/>
            <ac:spMk id="2" creationId="{09ADFE77-8A6A-AC42-ABB4-26D6D654FD38}"/>
          </ac:spMkLst>
        </pc:spChg>
        <pc:spChg chg="mod ord">
          <ac:chgData name="Vanessa Higgins" userId="S::vanessa.higgins@manchester.ac.uk::5d2ea04e-bc19-430e-b601-b3264b5c7307" providerId="AD" clId="Web-{456ED307-C03B-1FEC-DA64-643F75AC3A12}" dt="2024-04-24T14:52:33.184" v="200"/>
          <ac:spMkLst>
            <pc:docMk/>
            <pc:sldMk cId="1542424134" sldId="293"/>
            <ac:spMk id="4" creationId="{69753F94-0832-B642-9B2D-1FE8522E4AD0}"/>
          </ac:spMkLst>
        </pc:spChg>
      </pc:sldChg>
      <pc:sldChg chg="addSp modSp add mod modClrScheme chgLayout">
        <pc:chgData name="Vanessa Higgins" userId="S::vanessa.higgins@manchester.ac.uk::5d2ea04e-bc19-430e-b601-b3264b5c7307" providerId="AD" clId="Web-{456ED307-C03B-1FEC-DA64-643F75AC3A12}" dt="2024-04-24T14:52:30.903" v="190"/>
        <pc:sldMkLst>
          <pc:docMk/>
          <pc:sldMk cId="258349590" sldId="295"/>
        </pc:sldMkLst>
        <pc:spChg chg="mod ord">
          <ac:chgData name="Vanessa Higgins" userId="S::vanessa.higgins@manchester.ac.uk::5d2ea04e-bc19-430e-b601-b3264b5c7307" providerId="AD" clId="Web-{456ED307-C03B-1FEC-DA64-643F75AC3A12}" dt="2024-04-24T14:52:30.903" v="190"/>
          <ac:spMkLst>
            <pc:docMk/>
            <pc:sldMk cId="258349590" sldId="295"/>
            <ac:spMk id="2" creationId="{09ADFE77-8A6A-AC42-ABB4-26D6D654FD38}"/>
          </ac:spMkLst>
        </pc:spChg>
        <pc:spChg chg="add mod ord">
          <ac:chgData name="Vanessa Higgins" userId="S::vanessa.higgins@manchester.ac.uk::5d2ea04e-bc19-430e-b601-b3264b5c7307" providerId="AD" clId="Web-{456ED307-C03B-1FEC-DA64-643F75AC3A12}" dt="2024-04-24T14:52:30.903" v="190"/>
          <ac:spMkLst>
            <pc:docMk/>
            <pc:sldMk cId="258349590" sldId="295"/>
            <ac:spMk id="6" creationId="{A96C5F02-5795-2A5E-3BBB-DE1B28C81FDA}"/>
          </ac:spMkLst>
        </pc:spChg>
      </pc:sldChg>
      <pc:sldChg chg="addSp modSp add">
        <pc:chgData name="Vanessa Higgins" userId="S::vanessa.higgins@manchester.ac.uk::5d2ea04e-bc19-430e-b601-b3264b5c7307" providerId="AD" clId="Web-{456ED307-C03B-1FEC-DA64-643F75AC3A12}" dt="2024-04-24T14:51:16.870" v="174"/>
        <pc:sldMkLst>
          <pc:docMk/>
          <pc:sldMk cId="188847640" sldId="298"/>
        </pc:sldMkLst>
        <pc:spChg chg="add mod">
          <ac:chgData name="Vanessa Higgins" userId="S::vanessa.higgins@manchester.ac.uk::5d2ea04e-bc19-430e-b601-b3264b5c7307" providerId="AD" clId="Web-{456ED307-C03B-1FEC-DA64-643F75AC3A12}" dt="2024-04-24T14:51:16.870" v="174"/>
          <ac:spMkLst>
            <pc:docMk/>
            <pc:sldMk cId="188847640" sldId="298"/>
            <ac:spMk id="3" creationId="{E22A2E89-9EAA-A094-C84D-9FD549817763}"/>
          </ac:spMkLst>
        </pc:spChg>
      </pc:sldChg>
      <pc:sldChg chg="add del">
        <pc:chgData name="Vanessa Higgins" userId="S::vanessa.higgins@manchester.ac.uk::5d2ea04e-bc19-430e-b601-b3264b5c7307" providerId="AD" clId="Web-{456ED307-C03B-1FEC-DA64-643F75AC3A12}" dt="2024-04-24T14:51:49.292" v="177"/>
        <pc:sldMkLst>
          <pc:docMk/>
          <pc:sldMk cId="3990338960" sldId="301"/>
        </pc:sldMkLst>
      </pc:sldChg>
      <pc:sldChg chg="add">
        <pc:chgData name="Vanessa Higgins" userId="S::vanessa.higgins@manchester.ac.uk::5d2ea04e-bc19-430e-b601-b3264b5c7307" providerId="AD" clId="Web-{456ED307-C03B-1FEC-DA64-643F75AC3A12}" dt="2024-04-24T14:46:57.848" v="10"/>
        <pc:sldMkLst>
          <pc:docMk/>
          <pc:sldMk cId="74005422" sldId="302"/>
        </pc:sldMkLst>
      </pc:sldChg>
      <pc:sldChg chg="modSp add mod modClrScheme chgLayout">
        <pc:chgData name="Vanessa Higgins" userId="S::vanessa.higgins@manchester.ac.uk::5d2ea04e-bc19-430e-b601-b3264b5c7307" providerId="AD" clId="Web-{456ED307-C03B-1FEC-DA64-643F75AC3A12}" dt="2024-04-24T14:52:29.575" v="186"/>
        <pc:sldMkLst>
          <pc:docMk/>
          <pc:sldMk cId="2402728245" sldId="303"/>
        </pc:sldMkLst>
        <pc:spChg chg="mod ord">
          <ac:chgData name="Vanessa Higgins" userId="S::vanessa.higgins@manchester.ac.uk::5d2ea04e-bc19-430e-b601-b3264b5c7307" providerId="AD" clId="Web-{456ED307-C03B-1FEC-DA64-643F75AC3A12}" dt="2024-04-24T14:52:29.575" v="186"/>
          <ac:spMkLst>
            <pc:docMk/>
            <pc:sldMk cId="2402728245" sldId="303"/>
            <ac:spMk id="2" creationId="{09ADFE77-8A6A-AC42-ABB4-26D6D654FD38}"/>
          </ac:spMkLst>
        </pc:spChg>
        <pc:spChg chg="mod ord">
          <ac:chgData name="Vanessa Higgins" userId="S::vanessa.higgins@manchester.ac.uk::5d2ea04e-bc19-430e-b601-b3264b5c7307" providerId="AD" clId="Web-{456ED307-C03B-1FEC-DA64-643F75AC3A12}" dt="2024-04-24T14:52:29.575" v="186"/>
          <ac:spMkLst>
            <pc:docMk/>
            <pc:sldMk cId="2402728245" sldId="303"/>
            <ac:spMk id="4" creationId="{69753F94-0832-B642-9B2D-1FE8522E4AD0}"/>
          </ac:spMkLst>
        </pc:spChg>
      </pc:sldChg>
      <pc:sldChg chg="addSp modSp add mod modClrScheme chgLayout">
        <pc:chgData name="Vanessa Higgins" userId="S::vanessa.higgins@manchester.ac.uk::5d2ea04e-bc19-430e-b601-b3264b5c7307" providerId="AD" clId="Web-{456ED307-C03B-1FEC-DA64-643F75AC3A12}" dt="2024-04-24T14:52:32.371" v="196"/>
        <pc:sldMkLst>
          <pc:docMk/>
          <pc:sldMk cId="2854913452" sldId="305"/>
        </pc:sldMkLst>
        <pc:spChg chg="mod ord">
          <ac:chgData name="Vanessa Higgins" userId="S::vanessa.higgins@manchester.ac.uk::5d2ea04e-bc19-430e-b601-b3264b5c7307" providerId="AD" clId="Web-{456ED307-C03B-1FEC-DA64-643F75AC3A12}" dt="2024-04-24T14:52:32.371" v="196"/>
          <ac:spMkLst>
            <pc:docMk/>
            <pc:sldMk cId="2854913452" sldId="305"/>
            <ac:spMk id="2" creationId="{09ADFE77-8A6A-AC42-ABB4-26D6D654FD38}"/>
          </ac:spMkLst>
        </pc:spChg>
        <pc:spChg chg="add mod ord">
          <ac:chgData name="Vanessa Higgins" userId="S::vanessa.higgins@manchester.ac.uk::5d2ea04e-bc19-430e-b601-b3264b5c7307" providerId="AD" clId="Web-{456ED307-C03B-1FEC-DA64-643F75AC3A12}" dt="2024-04-24T14:52:32.371" v="196"/>
          <ac:spMkLst>
            <pc:docMk/>
            <pc:sldMk cId="2854913452" sldId="305"/>
            <ac:spMk id="5" creationId="{F12C86A1-FE95-2543-2CC5-3642C5CD0CA3}"/>
          </ac:spMkLst>
        </pc:spChg>
      </pc:sldChg>
      <pc:sldChg chg="addSp modSp add mod modClrScheme chgLayout">
        <pc:chgData name="Vanessa Higgins" userId="S::vanessa.higgins@manchester.ac.uk::5d2ea04e-bc19-430e-b601-b3264b5c7307" providerId="AD" clId="Web-{456ED307-C03B-1FEC-DA64-643F75AC3A12}" dt="2024-04-24T14:52:33.434" v="201"/>
        <pc:sldMkLst>
          <pc:docMk/>
          <pc:sldMk cId="435031325" sldId="309"/>
        </pc:sldMkLst>
        <pc:spChg chg="add mod ord">
          <ac:chgData name="Vanessa Higgins" userId="S::vanessa.higgins@manchester.ac.uk::5d2ea04e-bc19-430e-b601-b3264b5c7307" providerId="AD" clId="Web-{456ED307-C03B-1FEC-DA64-643F75AC3A12}" dt="2024-04-24T14:52:33.434" v="201"/>
          <ac:spMkLst>
            <pc:docMk/>
            <pc:sldMk cId="435031325" sldId="309"/>
            <ac:spMk id="6" creationId="{B5273B2B-1BB2-EC57-4135-B086001B9E9A}"/>
          </ac:spMkLst>
        </pc:spChg>
        <pc:spChg chg="add mod ord">
          <ac:chgData name="Vanessa Higgins" userId="S::vanessa.higgins@manchester.ac.uk::5d2ea04e-bc19-430e-b601-b3264b5c7307" providerId="AD" clId="Web-{456ED307-C03B-1FEC-DA64-643F75AC3A12}" dt="2024-04-24T14:52:33.434" v="201"/>
          <ac:spMkLst>
            <pc:docMk/>
            <pc:sldMk cId="435031325" sldId="309"/>
            <ac:spMk id="7" creationId="{5AA6583D-373A-5A08-4065-ECFCC85BC6FE}"/>
          </ac:spMkLst>
        </pc:spChg>
      </pc:sldChg>
      <pc:sldChg chg="add">
        <pc:chgData name="Vanessa Higgins" userId="S::vanessa.higgins@manchester.ac.uk::5d2ea04e-bc19-430e-b601-b3264b5c7307" providerId="AD" clId="Web-{456ED307-C03B-1FEC-DA64-643F75AC3A12}" dt="2024-04-24T14:46:57.739" v="7"/>
        <pc:sldMkLst>
          <pc:docMk/>
          <pc:sldMk cId="19379228" sldId="310"/>
        </pc:sldMkLst>
      </pc:sldChg>
      <pc:sldChg chg="add del">
        <pc:chgData name="Vanessa Higgins" userId="S::vanessa.higgins@manchester.ac.uk::5d2ea04e-bc19-430e-b601-b3264b5c7307" providerId="AD" clId="Web-{456ED307-C03B-1FEC-DA64-643F75AC3A12}" dt="2024-04-24T14:51:33.651" v="176"/>
        <pc:sldMkLst>
          <pc:docMk/>
          <pc:sldMk cId="1111288149" sldId="320"/>
        </pc:sldMkLst>
      </pc:sldChg>
      <pc:sldChg chg="addSp modSp add mod modClrScheme chgLayout">
        <pc:chgData name="Vanessa Higgins" userId="S::vanessa.higgins@manchester.ac.uk::5d2ea04e-bc19-430e-b601-b3264b5c7307" providerId="AD" clId="Web-{456ED307-C03B-1FEC-DA64-643F75AC3A12}" dt="2024-04-24T14:52:27.981" v="178"/>
        <pc:sldMkLst>
          <pc:docMk/>
          <pc:sldMk cId="4201697117" sldId="326"/>
        </pc:sldMkLst>
        <pc:spChg chg="add mod ord">
          <ac:chgData name="Vanessa Higgins" userId="S::vanessa.higgins@manchester.ac.uk::5d2ea04e-bc19-430e-b601-b3264b5c7307" providerId="AD" clId="Web-{456ED307-C03B-1FEC-DA64-643F75AC3A12}" dt="2024-04-24T14:52:27.981" v="178"/>
          <ac:spMkLst>
            <pc:docMk/>
            <pc:sldMk cId="4201697117" sldId="326"/>
            <ac:spMk id="2" creationId="{F0EBF62A-2361-AF65-9228-AD9D4D73EBEA}"/>
          </ac:spMkLst>
        </pc:spChg>
        <pc:spChg chg="mod ord">
          <ac:chgData name="Vanessa Higgins" userId="S::vanessa.higgins@manchester.ac.uk::5d2ea04e-bc19-430e-b601-b3264b5c7307" providerId="AD" clId="Web-{456ED307-C03B-1FEC-DA64-643F75AC3A12}" dt="2024-04-24T14:52:27.981" v="178"/>
          <ac:spMkLst>
            <pc:docMk/>
            <pc:sldMk cId="4201697117" sldId="326"/>
            <ac:spMk id="3" creationId="{D21AB536-C600-EBD7-10FE-D6413EFCF213}"/>
          </ac:spMkLst>
        </pc:spChg>
      </pc:sldChg>
      <pc:sldChg chg="addSp modSp add mod modClrScheme chgLayout">
        <pc:chgData name="Vanessa Higgins" userId="S::vanessa.higgins@manchester.ac.uk::5d2ea04e-bc19-430e-b601-b3264b5c7307" providerId="AD" clId="Web-{456ED307-C03B-1FEC-DA64-643F75AC3A12}" dt="2024-04-24T14:52:31.387" v="192"/>
        <pc:sldMkLst>
          <pc:docMk/>
          <pc:sldMk cId="3585488039" sldId="327"/>
        </pc:sldMkLst>
        <pc:spChg chg="mod ord">
          <ac:chgData name="Vanessa Higgins" userId="S::vanessa.higgins@manchester.ac.uk::5d2ea04e-bc19-430e-b601-b3264b5c7307" providerId="AD" clId="Web-{456ED307-C03B-1FEC-DA64-643F75AC3A12}" dt="2024-04-24T14:52:31.387" v="192"/>
          <ac:spMkLst>
            <pc:docMk/>
            <pc:sldMk cId="3585488039" sldId="327"/>
            <ac:spMk id="2" creationId="{09ADFE77-8A6A-AC42-ABB4-26D6D654FD38}"/>
          </ac:spMkLst>
        </pc:spChg>
        <pc:spChg chg="add mod ord">
          <ac:chgData name="Vanessa Higgins" userId="S::vanessa.higgins@manchester.ac.uk::5d2ea04e-bc19-430e-b601-b3264b5c7307" providerId="AD" clId="Web-{456ED307-C03B-1FEC-DA64-643F75AC3A12}" dt="2024-04-24T14:52:31.387" v="192"/>
          <ac:spMkLst>
            <pc:docMk/>
            <pc:sldMk cId="3585488039" sldId="327"/>
            <ac:spMk id="6" creationId="{B864E4B9-93BC-0520-8024-3A67E50A4B53}"/>
          </ac:spMkLst>
        </pc:spChg>
      </pc:sldChg>
      <pc:sldChg chg="addSp modSp add mod modClrScheme chgLayout">
        <pc:chgData name="Vanessa Higgins" userId="S::vanessa.higgins@manchester.ac.uk::5d2ea04e-bc19-430e-b601-b3264b5c7307" providerId="AD" clId="Web-{456ED307-C03B-1FEC-DA64-643F75AC3A12}" dt="2024-04-24T14:52:32.121" v="195"/>
        <pc:sldMkLst>
          <pc:docMk/>
          <pc:sldMk cId="2648480465" sldId="328"/>
        </pc:sldMkLst>
        <pc:spChg chg="mod ord">
          <ac:chgData name="Vanessa Higgins" userId="S::vanessa.higgins@manchester.ac.uk::5d2ea04e-bc19-430e-b601-b3264b5c7307" providerId="AD" clId="Web-{456ED307-C03B-1FEC-DA64-643F75AC3A12}" dt="2024-04-24T14:52:32.121" v="195"/>
          <ac:spMkLst>
            <pc:docMk/>
            <pc:sldMk cId="2648480465" sldId="328"/>
            <ac:spMk id="2" creationId="{09ADFE77-8A6A-AC42-ABB4-26D6D654FD38}"/>
          </ac:spMkLst>
        </pc:spChg>
        <pc:spChg chg="add mod ord">
          <ac:chgData name="Vanessa Higgins" userId="S::vanessa.higgins@manchester.ac.uk::5d2ea04e-bc19-430e-b601-b3264b5c7307" providerId="AD" clId="Web-{456ED307-C03B-1FEC-DA64-643F75AC3A12}" dt="2024-04-24T14:52:32.121" v="195"/>
          <ac:spMkLst>
            <pc:docMk/>
            <pc:sldMk cId="2648480465" sldId="328"/>
            <ac:spMk id="6" creationId="{43A76894-DEF9-2756-6AE0-968969971101}"/>
          </ac:spMkLst>
        </pc:spChg>
      </pc:sldChg>
      <pc:sldChg chg="addSp modSp add del mod modClrScheme chgLayout">
        <pc:chgData name="Vanessa Higgins" userId="S::vanessa.higgins@manchester.ac.uk::5d2ea04e-bc19-430e-b601-b3264b5c7307" providerId="AD" clId="Web-{456ED307-C03B-1FEC-DA64-643F75AC3A12}" dt="2024-04-24T14:52:28.574" v="181"/>
        <pc:sldMkLst>
          <pc:docMk/>
          <pc:sldMk cId="1810143438" sldId="330"/>
        </pc:sldMkLst>
        <pc:spChg chg="add mod ord">
          <ac:chgData name="Vanessa Higgins" userId="S::vanessa.higgins@manchester.ac.uk::5d2ea04e-bc19-430e-b601-b3264b5c7307" providerId="AD" clId="Web-{456ED307-C03B-1FEC-DA64-643F75AC3A12}" dt="2024-04-24T14:52:28.574" v="181"/>
          <ac:spMkLst>
            <pc:docMk/>
            <pc:sldMk cId="1810143438" sldId="330"/>
            <ac:spMk id="2" creationId="{B809CD4F-D6E9-CB55-A999-5F402CC6F0A1}"/>
          </ac:spMkLst>
        </pc:spChg>
        <pc:spChg chg="mod ord">
          <ac:chgData name="Vanessa Higgins" userId="S::vanessa.higgins@manchester.ac.uk::5d2ea04e-bc19-430e-b601-b3264b5c7307" providerId="AD" clId="Web-{456ED307-C03B-1FEC-DA64-643F75AC3A12}" dt="2024-04-24T14:52:28.574" v="181"/>
          <ac:spMkLst>
            <pc:docMk/>
            <pc:sldMk cId="1810143438" sldId="330"/>
            <ac:spMk id="3" creationId="{D21AB536-C600-EBD7-10FE-D6413EFCF213}"/>
          </ac:spMkLst>
        </pc:spChg>
      </pc:sldChg>
      <pc:sldChg chg="modSp add mod modClrScheme chgLayout">
        <pc:chgData name="Vanessa Higgins" userId="S::vanessa.higgins@manchester.ac.uk::5d2ea04e-bc19-430e-b601-b3264b5c7307" providerId="AD" clId="Web-{456ED307-C03B-1FEC-DA64-643F75AC3A12}" dt="2024-04-24T14:52:30.075" v="188"/>
        <pc:sldMkLst>
          <pc:docMk/>
          <pc:sldMk cId="4281643951" sldId="332"/>
        </pc:sldMkLst>
        <pc:spChg chg="mod ord">
          <ac:chgData name="Vanessa Higgins" userId="S::vanessa.higgins@manchester.ac.uk::5d2ea04e-bc19-430e-b601-b3264b5c7307" providerId="AD" clId="Web-{456ED307-C03B-1FEC-DA64-643F75AC3A12}" dt="2024-04-24T14:52:30.075" v="188"/>
          <ac:spMkLst>
            <pc:docMk/>
            <pc:sldMk cId="4281643951" sldId="332"/>
            <ac:spMk id="2" creationId="{09ADFE77-8A6A-AC42-ABB4-26D6D654FD38}"/>
          </ac:spMkLst>
        </pc:spChg>
        <pc:spChg chg="mod ord">
          <ac:chgData name="Vanessa Higgins" userId="S::vanessa.higgins@manchester.ac.uk::5d2ea04e-bc19-430e-b601-b3264b5c7307" providerId="AD" clId="Web-{456ED307-C03B-1FEC-DA64-643F75AC3A12}" dt="2024-04-24T14:52:30.075" v="188"/>
          <ac:spMkLst>
            <pc:docMk/>
            <pc:sldMk cId="4281643951" sldId="332"/>
            <ac:spMk id="4" creationId="{69753F94-0832-B642-9B2D-1FE8522E4AD0}"/>
          </ac:spMkLst>
        </pc:spChg>
      </pc:sldChg>
      <pc:sldChg chg="modSp add del mod modClrScheme chgLayout">
        <pc:chgData name="Vanessa Higgins" userId="S::vanessa.higgins@manchester.ac.uk::5d2ea04e-bc19-430e-b601-b3264b5c7307" providerId="AD" clId="Web-{456ED307-C03B-1FEC-DA64-643F75AC3A12}" dt="2024-04-24T14:52:28.403" v="180"/>
        <pc:sldMkLst>
          <pc:docMk/>
          <pc:sldMk cId="3002250305" sldId="567"/>
        </pc:sldMkLst>
        <pc:spChg chg="mod ord">
          <ac:chgData name="Vanessa Higgins" userId="S::vanessa.higgins@manchester.ac.uk::5d2ea04e-bc19-430e-b601-b3264b5c7307" providerId="AD" clId="Web-{456ED307-C03B-1FEC-DA64-643F75AC3A12}" dt="2024-04-24T14:52:28.403" v="180"/>
          <ac:spMkLst>
            <pc:docMk/>
            <pc:sldMk cId="3002250305" sldId="567"/>
            <ac:spMk id="2" creationId="{09ADFE77-8A6A-AC42-ABB4-26D6D654FD38}"/>
          </ac:spMkLst>
        </pc:spChg>
        <pc:spChg chg="mod ord">
          <ac:chgData name="Vanessa Higgins" userId="S::vanessa.higgins@manchester.ac.uk::5d2ea04e-bc19-430e-b601-b3264b5c7307" providerId="AD" clId="Web-{456ED307-C03B-1FEC-DA64-643F75AC3A12}" dt="2024-04-24T14:52:28.403" v="180"/>
          <ac:spMkLst>
            <pc:docMk/>
            <pc:sldMk cId="3002250305" sldId="567"/>
            <ac:spMk id="4" creationId="{69753F94-0832-B642-9B2D-1FE8522E4AD0}"/>
          </ac:spMkLst>
        </pc:spChg>
      </pc:sldChg>
      <pc:sldChg chg="modSp add del mod modClrScheme chgLayout">
        <pc:chgData name="Vanessa Higgins" userId="S::vanessa.higgins@manchester.ac.uk::5d2ea04e-bc19-430e-b601-b3264b5c7307" providerId="AD" clId="Web-{456ED307-C03B-1FEC-DA64-643F75AC3A12}" dt="2024-04-24T14:56:54.830" v="205" actId="20577"/>
        <pc:sldMkLst>
          <pc:docMk/>
          <pc:sldMk cId="1832246871" sldId="568"/>
        </pc:sldMkLst>
        <pc:spChg chg="mod ord">
          <ac:chgData name="Vanessa Higgins" userId="S::vanessa.higgins@manchester.ac.uk::5d2ea04e-bc19-430e-b601-b3264b5c7307" providerId="AD" clId="Web-{456ED307-C03B-1FEC-DA64-643F75AC3A12}" dt="2024-04-24T14:52:28.217" v="179"/>
          <ac:spMkLst>
            <pc:docMk/>
            <pc:sldMk cId="1832246871" sldId="568"/>
            <ac:spMk id="2" creationId="{09ADFE77-8A6A-AC42-ABB4-26D6D654FD38}"/>
          </ac:spMkLst>
        </pc:spChg>
        <pc:spChg chg="mod ord">
          <ac:chgData name="Vanessa Higgins" userId="S::vanessa.higgins@manchester.ac.uk::5d2ea04e-bc19-430e-b601-b3264b5c7307" providerId="AD" clId="Web-{456ED307-C03B-1FEC-DA64-643F75AC3A12}" dt="2024-04-24T14:56:54.830" v="205" actId="20577"/>
          <ac:spMkLst>
            <pc:docMk/>
            <pc:sldMk cId="1832246871" sldId="568"/>
            <ac:spMk id="4" creationId="{69753F94-0832-B642-9B2D-1FE8522E4AD0}"/>
          </ac:spMkLst>
        </pc:spChg>
      </pc:sldChg>
      <pc:sldChg chg="add">
        <pc:chgData name="Vanessa Higgins" userId="S::vanessa.higgins@manchester.ac.uk::5d2ea04e-bc19-430e-b601-b3264b5c7307" providerId="AD" clId="Web-{456ED307-C03B-1FEC-DA64-643F75AC3A12}" dt="2024-04-24T14:46:57.817" v="9"/>
        <pc:sldMkLst>
          <pc:docMk/>
          <pc:sldMk cId="2747426497" sldId="569"/>
        </pc:sldMkLst>
      </pc:sldChg>
      <pc:sldChg chg="modSp add del">
        <pc:chgData name="Vanessa Higgins" userId="S::vanessa.higgins@manchester.ac.uk::5d2ea04e-bc19-430e-b601-b3264b5c7307" providerId="AD" clId="Web-{456ED307-C03B-1FEC-DA64-643F75AC3A12}" dt="2024-04-24T14:50:16.681" v="170"/>
        <pc:sldMkLst>
          <pc:docMk/>
          <pc:sldMk cId="3144726423" sldId="570"/>
        </pc:sldMkLst>
        <pc:spChg chg="mod">
          <ac:chgData name="Vanessa Higgins" userId="S::vanessa.higgins@manchester.ac.uk::5d2ea04e-bc19-430e-b601-b3264b5c7307" providerId="AD" clId="Web-{456ED307-C03B-1FEC-DA64-643F75AC3A12}" dt="2024-04-24T14:50:02.618" v="168" actId="1076"/>
          <ac:spMkLst>
            <pc:docMk/>
            <pc:sldMk cId="3144726423" sldId="570"/>
            <ac:spMk id="4" creationId="{CB0CE994-CBD2-C04D-BCDF-8FA731CF50E9}"/>
          </ac:spMkLst>
        </pc:spChg>
      </pc:sldChg>
      <pc:sldChg chg="addSp modSp add mod modClrScheme chgLayout">
        <pc:chgData name="Vanessa Higgins" userId="S::vanessa.higgins@manchester.ac.uk::5d2ea04e-bc19-430e-b601-b3264b5c7307" providerId="AD" clId="Web-{456ED307-C03B-1FEC-DA64-643F75AC3A12}" dt="2024-04-24T14:52:32.575" v="197"/>
        <pc:sldMkLst>
          <pc:docMk/>
          <pc:sldMk cId="31478496" sldId="571"/>
        </pc:sldMkLst>
        <pc:spChg chg="mod ord">
          <ac:chgData name="Vanessa Higgins" userId="S::vanessa.higgins@manchester.ac.uk::5d2ea04e-bc19-430e-b601-b3264b5c7307" providerId="AD" clId="Web-{456ED307-C03B-1FEC-DA64-643F75AC3A12}" dt="2024-04-24T14:52:32.575" v="197"/>
          <ac:spMkLst>
            <pc:docMk/>
            <pc:sldMk cId="31478496" sldId="571"/>
            <ac:spMk id="2" creationId="{09ADFE77-8A6A-AC42-ABB4-26D6D654FD38}"/>
          </ac:spMkLst>
        </pc:spChg>
        <pc:spChg chg="add mod ord">
          <ac:chgData name="Vanessa Higgins" userId="S::vanessa.higgins@manchester.ac.uk::5d2ea04e-bc19-430e-b601-b3264b5c7307" providerId="AD" clId="Web-{456ED307-C03B-1FEC-DA64-643F75AC3A12}" dt="2024-04-24T14:52:32.575" v="197"/>
          <ac:spMkLst>
            <pc:docMk/>
            <pc:sldMk cId="31478496" sldId="571"/>
            <ac:spMk id="3" creationId="{53896150-D945-E4FE-107E-010508312B01}"/>
          </ac:spMkLst>
        </pc:spChg>
      </pc:sldChg>
      <pc:sldChg chg="addSp modSp add mod modClrScheme chgLayout">
        <pc:chgData name="Vanessa Higgins" userId="S::vanessa.higgins@manchester.ac.uk::5d2ea04e-bc19-430e-b601-b3264b5c7307" providerId="AD" clId="Web-{456ED307-C03B-1FEC-DA64-643F75AC3A12}" dt="2024-04-24T14:52:31.887" v="194"/>
        <pc:sldMkLst>
          <pc:docMk/>
          <pc:sldMk cId="1006377744" sldId="572"/>
        </pc:sldMkLst>
        <pc:spChg chg="mod ord">
          <ac:chgData name="Vanessa Higgins" userId="S::vanessa.higgins@manchester.ac.uk::5d2ea04e-bc19-430e-b601-b3264b5c7307" providerId="AD" clId="Web-{456ED307-C03B-1FEC-DA64-643F75AC3A12}" dt="2024-04-24T14:52:31.887" v="194"/>
          <ac:spMkLst>
            <pc:docMk/>
            <pc:sldMk cId="1006377744" sldId="572"/>
            <ac:spMk id="2" creationId="{09ADFE77-8A6A-AC42-ABB4-26D6D654FD38}"/>
          </ac:spMkLst>
        </pc:spChg>
        <pc:spChg chg="add mod ord">
          <ac:chgData name="Vanessa Higgins" userId="S::vanessa.higgins@manchester.ac.uk::5d2ea04e-bc19-430e-b601-b3264b5c7307" providerId="AD" clId="Web-{456ED307-C03B-1FEC-DA64-643F75AC3A12}" dt="2024-04-24T14:52:31.887" v="194"/>
          <ac:spMkLst>
            <pc:docMk/>
            <pc:sldMk cId="1006377744" sldId="572"/>
            <ac:spMk id="3" creationId="{401CC4F0-790D-FCB9-4F2F-D69E04CA222B}"/>
          </ac:spMkLst>
        </pc:spChg>
      </pc:sldChg>
      <pc:sldChg chg="addSp modSp add mod modClrScheme chgLayout">
        <pc:chgData name="Vanessa Higgins" userId="S::vanessa.higgins@manchester.ac.uk::5d2ea04e-bc19-430e-b601-b3264b5c7307" providerId="AD" clId="Web-{456ED307-C03B-1FEC-DA64-643F75AC3A12}" dt="2024-04-24T14:52:29.153" v="184"/>
        <pc:sldMkLst>
          <pc:docMk/>
          <pc:sldMk cId="2968294001" sldId="573"/>
        </pc:sldMkLst>
        <pc:spChg chg="add mod ord">
          <ac:chgData name="Vanessa Higgins" userId="S::vanessa.higgins@manchester.ac.uk::5d2ea04e-bc19-430e-b601-b3264b5c7307" providerId="AD" clId="Web-{456ED307-C03B-1FEC-DA64-643F75AC3A12}" dt="2024-04-24T14:52:29.153" v="184"/>
          <ac:spMkLst>
            <pc:docMk/>
            <pc:sldMk cId="2968294001" sldId="573"/>
            <ac:spMk id="2" creationId="{F57EB4D7-269D-230A-EF4D-0FDD7ADD31E0}"/>
          </ac:spMkLst>
        </pc:spChg>
        <pc:spChg chg="mod ord">
          <ac:chgData name="Vanessa Higgins" userId="S::vanessa.higgins@manchester.ac.uk::5d2ea04e-bc19-430e-b601-b3264b5c7307" providerId="AD" clId="Web-{456ED307-C03B-1FEC-DA64-643F75AC3A12}" dt="2024-04-24T14:52:29.153" v="184"/>
          <ac:spMkLst>
            <pc:docMk/>
            <pc:sldMk cId="2968294001" sldId="573"/>
            <ac:spMk id="3" creationId="{D21AB536-C600-EBD7-10FE-D6413EFCF213}"/>
          </ac:spMkLst>
        </pc:spChg>
      </pc:sldChg>
      <pc:sldChg chg="modSp add mod modClrScheme chgLayout">
        <pc:chgData name="Vanessa Higgins" userId="S::vanessa.higgins@manchester.ac.uk::5d2ea04e-bc19-430e-b601-b3264b5c7307" providerId="AD" clId="Web-{456ED307-C03B-1FEC-DA64-643F75AC3A12}" dt="2024-04-24T14:52:28.996" v="183"/>
        <pc:sldMkLst>
          <pc:docMk/>
          <pc:sldMk cId="3380507836" sldId="574"/>
        </pc:sldMkLst>
        <pc:spChg chg="mod ord">
          <ac:chgData name="Vanessa Higgins" userId="S::vanessa.higgins@manchester.ac.uk::5d2ea04e-bc19-430e-b601-b3264b5c7307" providerId="AD" clId="Web-{456ED307-C03B-1FEC-DA64-643F75AC3A12}" dt="2024-04-24T14:52:28.996" v="183"/>
          <ac:spMkLst>
            <pc:docMk/>
            <pc:sldMk cId="3380507836" sldId="574"/>
            <ac:spMk id="2" creationId="{09ADFE77-8A6A-AC42-ABB4-26D6D654FD38}"/>
          </ac:spMkLst>
        </pc:spChg>
        <pc:spChg chg="mod ord">
          <ac:chgData name="Vanessa Higgins" userId="S::vanessa.higgins@manchester.ac.uk::5d2ea04e-bc19-430e-b601-b3264b5c7307" providerId="AD" clId="Web-{456ED307-C03B-1FEC-DA64-643F75AC3A12}" dt="2024-04-24T14:52:28.996" v="183"/>
          <ac:spMkLst>
            <pc:docMk/>
            <pc:sldMk cId="3380507836" sldId="574"/>
            <ac:spMk id="4" creationId="{69753F94-0832-B642-9B2D-1FE8522E4AD0}"/>
          </ac:spMkLst>
        </pc:spChg>
      </pc:sldChg>
      <pc:sldChg chg="modSp add mod modClrScheme chgLayout">
        <pc:chgData name="Vanessa Higgins" userId="S::vanessa.higgins@manchester.ac.uk::5d2ea04e-bc19-430e-b601-b3264b5c7307" providerId="AD" clId="Web-{456ED307-C03B-1FEC-DA64-643F75AC3A12}" dt="2024-04-24T14:52:28.809" v="182"/>
        <pc:sldMkLst>
          <pc:docMk/>
          <pc:sldMk cId="3304855601" sldId="575"/>
        </pc:sldMkLst>
        <pc:spChg chg="mod ord">
          <ac:chgData name="Vanessa Higgins" userId="S::vanessa.higgins@manchester.ac.uk::5d2ea04e-bc19-430e-b601-b3264b5c7307" providerId="AD" clId="Web-{456ED307-C03B-1FEC-DA64-643F75AC3A12}" dt="2024-04-24T14:52:28.809" v="182"/>
          <ac:spMkLst>
            <pc:docMk/>
            <pc:sldMk cId="3304855601" sldId="575"/>
            <ac:spMk id="2" creationId="{09ADFE77-8A6A-AC42-ABB4-26D6D654FD38}"/>
          </ac:spMkLst>
        </pc:spChg>
        <pc:spChg chg="mod ord">
          <ac:chgData name="Vanessa Higgins" userId="S::vanessa.higgins@manchester.ac.uk::5d2ea04e-bc19-430e-b601-b3264b5c7307" providerId="AD" clId="Web-{456ED307-C03B-1FEC-DA64-643F75AC3A12}" dt="2024-04-24T14:52:28.809" v="182"/>
          <ac:spMkLst>
            <pc:docMk/>
            <pc:sldMk cId="3304855601" sldId="575"/>
            <ac:spMk id="4" creationId="{69753F94-0832-B642-9B2D-1FE8522E4AD0}"/>
          </ac:spMkLst>
        </pc:spChg>
      </pc:sldChg>
      <pc:sldMasterChg chg="addSldLayout">
        <pc:chgData name="Vanessa Higgins" userId="S::vanessa.higgins@manchester.ac.uk::5d2ea04e-bc19-430e-b601-b3264b5c7307" providerId="AD" clId="Web-{456ED307-C03B-1FEC-DA64-643F75AC3A12}" dt="2024-04-24T14:46:35.082" v="2"/>
        <pc:sldMasterMkLst>
          <pc:docMk/>
          <pc:sldMasterMk cId="2487381348" sldId="2147483660"/>
        </pc:sldMasterMkLst>
        <pc:sldLayoutChg chg="add replId">
          <pc:chgData name="Vanessa Higgins" userId="S::vanessa.higgins@manchester.ac.uk::5d2ea04e-bc19-430e-b601-b3264b5c7307" providerId="AD" clId="Web-{456ED307-C03B-1FEC-DA64-643F75AC3A12}" dt="2024-04-24T14:46:35.082" v="2"/>
          <pc:sldLayoutMkLst>
            <pc:docMk/>
            <pc:sldMasterMk cId="2487381348" sldId="2147483660"/>
            <pc:sldLayoutMk cId="221013021" sldId="2147483710"/>
          </pc:sldLayoutMkLst>
        </pc:sldLayoutChg>
      </pc:sldMasterChg>
      <pc:sldMasterChg chg="addSldLayout">
        <pc:chgData name="Vanessa Higgins" userId="S::vanessa.higgins@manchester.ac.uk::5d2ea04e-bc19-430e-b601-b3264b5c7307" providerId="AD" clId="Web-{456ED307-C03B-1FEC-DA64-643F75AC3A12}" dt="2024-04-24T14:44:29.267" v="0"/>
        <pc:sldMasterMkLst>
          <pc:docMk/>
          <pc:sldMasterMk cId="3429350253" sldId="2147483687"/>
        </pc:sldMasterMkLst>
        <pc:sldLayoutChg chg="add replId">
          <pc:chgData name="Vanessa Higgins" userId="S::vanessa.higgins@manchester.ac.uk::5d2ea04e-bc19-430e-b601-b3264b5c7307" providerId="AD" clId="Web-{456ED307-C03B-1FEC-DA64-643F75AC3A12}" dt="2024-04-24T14:44:29.267" v="0"/>
          <pc:sldLayoutMkLst>
            <pc:docMk/>
            <pc:sldMasterMk cId="3429350253" sldId="2147483687"/>
            <pc:sldLayoutMk cId="3920383559" sldId="214748370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ED420-7AEB-4F64-A08C-F2D29845D2A6}" type="datetimeFigureOut">
              <a:rPr lang="en-GB" smtClean="0"/>
              <a:t>17/05/2024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67EB7-37BB-461F-B0AE-4D304969BB98}" type="slidenum">
              <a:rPr lang="en-GB" smtClean="0"/>
              <a:t>‹#›</a:t>
            </a:fld>
            <a:endParaRPr lang="en-GB"/>
          </a:p>
        </p:txBody>
      </p:sp>
    </p:spTree>
    <p:extLst>
      <p:ext uri="{BB962C8B-B14F-4D97-AF65-F5344CB8AC3E}">
        <p14:creationId xmlns:p14="http://schemas.microsoft.com/office/powerpoint/2010/main" val="2151536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openconf.org/iassist2024/modules/request.php?module=oc_program&amp;action=program.php&amp;p=progra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hebritishacademy.ac.uk/this-is-shap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b="1" i="0" dirty="0">
              <a:solidFill>
                <a:srgbClr val="000000"/>
              </a:solidFill>
              <a:effectLst/>
              <a:highlight>
                <a:srgbClr val="FFFFFF"/>
              </a:highlight>
              <a:latin typeface="arial" panose="020B0604020202020204" pitchFamily="34" charset="0"/>
            </a:endParaRPr>
          </a:p>
          <a:p>
            <a:pPr marL="171450" indent="-171450">
              <a:buFont typeface="Arial" panose="020B0604020202020204" pitchFamily="34" charset="0"/>
              <a:buChar char="•"/>
            </a:pPr>
            <a:r>
              <a:rPr lang="en-US" dirty="0">
                <a:cs typeface="Calibri"/>
              </a:rPr>
              <a:t>Hi everyone, this is a presentation on behalf of the authors Vanessa Higgins and Jackie Carter – they conducted the research but cannot be here to deliver. </a:t>
            </a:r>
          </a:p>
          <a:p>
            <a:pPr marL="171450" indent="-171450">
              <a:buFont typeface="Arial" panose="020B0604020202020204" pitchFamily="34" charset="0"/>
              <a:buChar char="•"/>
            </a:pPr>
            <a:r>
              <a:rPr lang="en-US" dirty="0">
                <a:cs typeface="Calibri"/>
              </a:rPr>
              <a:t>I’ll describe the qualitative research project they carried out to explore how online training events support the development of quants data skills in social science students. </a:t>
            </a:r>
          </a:p>
          <a:p>
            <a:endParaRPr lang="en-GB" b="1" i="0" dirty="0">
              <a:solidFill>
                <a:srgbClr val="000000"/>
              </a:solidFill>
              <a:effectLst/>
              <a:highlight>
                <a:srgbClr val="FFFFFF"/>
              </a:highlight>
              <a:latin typeface="verdana" panose="020B0604030504040204" pitchFamily="34" charset="0"/>
            </a:endParaRPr>
          </a:p>
          <a:p>
            <a:r>
              <a:rPr lang="en-GB" b="1" i="0" dirty="0">
                <a:solidFill>
                  <a:srgbClr val="000000"/>
                </a:solidFill>
                <a:effectLst/>
                <a:highlight>
                  <a:srgbClr val="FFFFFF"/>
                </a:highlight>
                <a:latin typeface="verdana" panose="020B0604030504040204" pitchFamily="34" charset="0"/>
              </a:rPr>
              <a:t>Session details: </a:t>
            </a:r>
          </a:p>
          <a:p>
            <a:r>
              <a:rPr lang="en-GB" b="0" i="0" dirty="0">
                <a:solidFill>
                  <a:srgbClr val="000000"/>
                </a:solidFill>
                <a:effectLst/>
                <a:highlight>
                  <a:srgbClr val="FFFFFF"/>
                </a:highlight>
                <a:latin typeface="verdana" panose="020B0604030504040204" pitchFamily="34" charset="0"/>
              </a:rPr>
              <a:t>Title: How online training events are supporting the development of quantitative data skills in social science students: a qualitative research project</a:t>
            </a:r>
          </a:p>
          <a:p>
            <a:r>
              <a:rPr lang="en-GB" b="0" i="0" dirty="0">
                <a:solidFill>
                  <a:srgbClr val="000000"/>
                </a:solidFill>
                <a:effectLst/>
                <a:highlight>
                  <a:srgbClr val="FFFFFF"/>
                </a:highlight>
                <a:latin typeface="verdana" panose="020B0604030504040204" pitchFamily="34" charset="0"/>
              </a:rPr>
              <a:t>Session 202</a:t>
            </a:r>
          </a:p>
          <a:p>
            <a:r>
              <a:rPr lang="en-GB" b="0" i="0" dirty="0">
                <a:solidFill>
                  <a:srgbClr val="000000"/>
                </a:solidFill>
                <a:effectLst/>
                <a:highlight>
                  <a:srgbClr val="FFFFFF"/>
                </a:highlight>
                <a:latin typeface="verdana" panose="020B0604030504040204" pitchFamily="34" charset="0"/>
              </a:rPr>
              <a:t>Friday, 31 May 2024</a:t>
            </a:r>
          </a:p>
          <a:p>
            <a:r>
              <a:rPr lang="en-GB" sz="1800" dirty="0">
                <a:effectLst/>
                <a:latin typeface="verdana" panose="020B0604030504040204" pitchFamily="34" charset="0"/>
              </a:rPr>
              <a:t>09:15-10:15</a:t>
            </a:r>
            <a:endParaRPr lang="en-GB" sz="1800" b="1" i="0" dirty="0">
              <a:solidFill>
                <a:srgbClr val="000000"/>
              </a:solidFill>
              <a:effectLst/>
              <a:highlight>
                <a:srgbClr val="FFFFFF"/>
              </a:highlight>
              <a:latin typeface="verdana" panose="020B0604030504040204" pitchFamily="34" charset="0"/>
            </a:endParaRPr>
          </a:p>
          <a:p>
            <a:r>
              <a:rPr lang="en-US" dirty="0">
                <a:hlinkClick r:id="rId3"/>
              </a:rPr>
              <a:t>IASSIST2024 - OpenConf Abstract Submission, Peer Review, and Event Management System</a:t>
            </a:r>
            <a:endParaRPr lang="en-US" dirty="0"/>
          </a:p>
          <a:p>
            <a:r>
              <a:rPr lang="en-US" sz="1800" b="0" i="0" dirty="0">
                <a:solidFill>
                  <a:srgbClr val="000000"/>
                </a:solidFill>
                <a:effectLst/>
                <a:highlight>
                  <a:srgbClr val="FFFFFF"/>
                </a:highlight>
                <a:latin typeface="verdana" panose="020B0604030504040204" pitchFamily="34" charset="0"/>
              </a:rPr>
              <a:t>3 presentations so 20 mins each including Q&amp;A</a:t>
            </a:r>
          </a:p>
          <a:p>
            <a:r>
              <a:rPr lang="en-US" sz="1800" b="0" i="0" dirty="0">
                <a:solidFill>
                  <a:srgbClr val="000000"/>
                </a:solidFill>
                <a:effectLst/>
                <a:highlight>
                  <a:srgbClr val="FFFFFF"/>
                </a:highlight>
                <a:latin typeface="verdana" panose="020B0604030504040204" pitchFamily="34" charset="0"/>
              </a:rPr>
              <a:t>So max 14 slides (including start and close slide)</a:t>
            </a:r>
          </a:p>
          <a:p>
            <a:pPr algn="l"/>
            <a:endParaRPr lang="en-US" b="0" i="0" dirty="0">
              <a:solidFill>
                <a:srgbClr val="000000"/>
              </a:solidFill>
              <a:effectLst/>
              <a:highlight>
                <a:srgbClr val="FFFFFF"/>
              </a:highlight>
              <a:latin typeface="verdana" panose="020B0604030504040204" pitchFamily="34" charset="0"/>
            </a:endParaRPr>
          </a:p>
          <a:p>
            <a:pPr algn="l"/>
            <a:r>
              <a:rPr lang="en-US" b="1" i="0" dirty="0">
                <a:solidFill>
                  <a:srgbClr val="000000"/>
                </a:solidFill>
                <a:effectLst/>
                <a:highlight>
                  <a:srgbClr val="FFFFFF"/>
                </a:highlight>
                <a:latin typeface="verdana" panose="020B0604030504040204" pitchFamily="34" charset="0"/>
              </a:rPr>
              <a:t>Abstract in conference </a:t>
            </a:r>
            <a:r>
              <a:rPr lang="en-US" b="1" i="0" dirty="0" err="1">
                <a:solidFill>
                  <a:srgbClr val="000000"/>
                </a:solidFill>
                <a:effectLst/>
                <a:highlight>
                  <a:srgbClr val="FFFFFF"/>
                </a:highlight>
                <a:latin typeface="verdana" panose="020B0604030504040204" pitchFamily="34" charset="0"/>
              </a:rPr>
              <a:t>programme</a:t>
            </a:r>
            <a:r>
              <a:rPr lang="en-US" b="1" i="0" dirty="0">
                <a:solidFill>
                  <a:srgbClr val="000000"/>
                </a:solidFill>
                <a:effectLst/>
                <a:highlight>
                  <a:srgbClr val="FFFFFF"/>
                </a:highlight>
                <a:latin typeface="verdana" panose="020B0604030504040204" pitchFamily="34" charset="0"/>
              </a:rPr>
              <a:t>:</a:t>
            </a:r>
          </a:p>
          <a:p>
            <a:pPr algn="l"/>
            <a:r>
              <a:rPr lang="en-US" b="0" i="0" dirty="0">
                <a:solidFill>
                  <a:srgbClr val="000000"/>
                </a:solidFill>
                <a:effectLst/>
                <a:highlight>
                  <a:srgbClr val="FFFFFF"/>
                </a:highlight>
                <a:latin typeface="verdana" panose="020B0604030504040204" pitchFamily="34" charset="0"/>
              </a:rPr>
              <a:t>There is international demand for quantitative data skills – with Governments increasingly concerned with how data skills are acquired for 21st Century jobs. There is evidence from data skills training initiatives that social science students can help to fill this gap (Carter, 2021a, 2021b; </a:t>
            </a:r>
            <a:r>
              <a:rPr lang="en-US" b="0" i="0" dirty="0" err="1">
                <a:solidFill>
                  <a:srgbClr val="000000"/>
                </a:solidFill>
                <a:effectLst/>
                <a:highlight>
                  <a:srgbClr val="FFFFFF"/>
                </a:highlight>
                <a:latin typeface="verdana" panose="020B0604030504040204" pitchFamily="34" charset="0"/>
              </a:rPr>
              <a:t>Tazzyman</a:t>
            </a:r>
            <a:r>
              <a:rPr lang="en-US" b="0" i="0" dirty="0">
                <a:solidFill>
                  <a:srgbClr val="000000"/>
                </a:solidFill>
                <a:effectLst/>
                <a:highlight>
                  <a:srgbClr val="FFFFFF"/>
                </a:highlight>
                <a:latin typeface="verdana" panose="020B0604030504040204" pitchFamily="34" charset="0"/>
              </a:rPr>
              <a:t> et al., 2021) but more data skills training is needed to fulfil this need. The purpose of this paper is to explore how online training events can support social science students to develop data skills. We present results from a qualitative research project using in-depth interviews with social science students who have participated in UK Data Service (UKDS) online training events. We use reflective thematic analysis (Braun &amp; Clarke 2021) to explore how the training enhances their data literacy and helps them acquire skills that they can use in their studies and research careers. We also discuss how the results from the project are feeding back into developments in the UKDS data skills training </a:t>
            </a:r>
            <a:r>
              <a:rPr lang="en-US" b="0" i="0" dirty="0" err="1">
                <a:solidFill>
                  <a:srgbClr val="000000"/>
                </a:solidFill>
                <a:effectLst/>
                <a:highlight>
                  <a:srgbClr val="FFFFFF"/>
                </a:highlight>
                <a:latin typeface="verdana" panose="020B0604030504040204" pitchFamily="34" charset="0"/>
              </a:rPr>
              <a:t>programme</a:t>
            </a:r>
            <a:r>
              <a:rPr lang="en-US" b="0" i="0" dirty="0">
                <a:solidFill>
                  <a:srgbClr val="000000"/>
                </a:solidFill>
                <a:effectLst/>
                <a:highlight>
                  <a:srgbClr val="FFFFFF"/>
                </a:highlight>
                <a:latin typeface="verdana" panose="020B0604030504040204" pitchFamily="34" charset="0"/>
              </a:rPr>
              <a:t>.</a:t>
            </a:r>
          </a:p>
          <a:p>
            <a:pPr algn="l"/>
            <a:r>
              <a:rPr lang="en-US" b="1" i="0" dirty="0">
                <a:solidFill>
                  <a:srgbClr val="000000"/>
                </a:solidFill>
                <a:effectLst/>
                <a:highlight>
                  <a:srgbClr val="FFFFFF"/>
                </a:highlight>
                <a:latin typeface="verdana" panose="020B0604030504040204" pitchFamily="34" charset="0"/>
              </a:rPr>
              <a:t>Vanessa Higgins</a:t>
            </a:r>
            <a:br>
              <a:rPr lang="en-US" b="0" i="0" dirty="0">
                <a:solidFill>
                  <a:srgbClr val="000000"/>
                </a:solidFill>
                <a:effectLst/>
                <a:highlight>
                  <a:srgbClr val="FFFFFF"/>
                </a:highlight>
                <a:latin typeface="verdana" panose="020B0604030504040204" pitchFamily="34" charset="0"/>
              </a:rPr>
            </a:br>
            <a:r>
              <a:rPr lang="en-US" b="0" i="0" dirty="0">
                <a:solidFill>
                  <a:srgbClr val="000000"/>
                </a:solidFill>
                <a:effectLst/>
                <a:highlight>
                  <a:srgbClr val="FFFFFF"/>
                </a:highlight>
                <a:latin typeface="verdana" panose="020B0604030504040204" pitchFamily="34" charset="0"/>
              </a:rPr>
              <a:t>UK Data Service</a:t>
            </a:r>
            <a:br>
              <a:rPr lang="en-US" b="0" i="0" dirty="0">
                <a:solidFill>
                  <a:srgbClr val="000000"/>
                </a:solidFill>
                <a:effectLst/>
                <a:highlight>
                  <a:srgbClr val="FFFFFF"/>
                </a:highlight>
                <a:latin typeface="verdana" panose="020B0604030504040204" pitchFamily="34" charset="0"/>
              </a:rPr>
            </a:br>
            <a:r>
              <a:rPr lang="en-US" b="0" i="0" dirty="0">
                <a:solidFill>
                  <a:srgbClr val="000000"/>
                </a:solidFill>
                <a:effectLst/>
                <a:highlight>
                  <a:srgbClr val="FFFFFF"/>
                </a:highlight>
                <a:latin typeface="verdana" panose="020B0604030504040204" pitchFamily="34" charset="0"/>
              </a:rPr>
              <a:t>United Kingdom</a:t>
            </a:r>
          </a:p>
          <a:p>
            <a:pPr algn="l"/>
            <a:r>
              <a:rPr lang="en-US" b="1" i="0" dirty="0">
                <a:solidFill>
                  <a:srgbClr val="000000"/>
                </a:solidFill>
                <a:effectLst/>
                <a:highlight>
                  <a:srgbClr val="FFFFFF"/>
                </a:highlight>
                <a:latin typeface="verdana" panose="020B0604030504040204" pitchFamily="34" charset="0"/>
              </a:rPr>
              <a:t>Jackie Carter</a:t>
            </a:r>
            <a:br>
              <a:rPr lang="en-US" b="0" i="0" dirty="0">
                <a:solidFill>
                  <a:srgbClr val="000000"/>
                </a:solidFill>
                <a:effectLst/>
                <a:highlight>
                  <a:srgbClr val="FFFFFF"/>
                </a:highlight>
                <a:latin typeface="verdana" panose="020B0604030504040204" pitchFamily="34" charset="0"/>
              </a:rPr>
            </a:br>
            <a:r>
              <a:rPr lang="en-US" b="0" i="0" dirty="0">
                <a:solidFill>
                  <a:srgbClr val="000000"/>
                </a:solidFill>
                <a:effectLst/>
                <a:highlight>
                  <a:srgbClr val="FFFFFF"/>
                </a:highlight>
                <a:latin typeface="verdana" panose="020B0604030504040204" pitchFamily="34" charset="0"/>
              </a:rPr>
              <a:t>University of Manchester</a:t>
            </a:r>
            <a:br>
              <a:rPr lang="en-US" b="0" i="0" dirty="0">
                <a:solidFill>
                  <a:srgbClr val="000000"/>
                </a:solidFill>
                <a:effectLst/>
                <a:highlight>
                  <a:srgbClr val="FFFFFF"/>
                </a:highlight>
                <a:latin typeface="verdana" panose="020B0604030504040204" pitchFamily="34" charset="0"/>
              </a:rPr>
            </a:br>
            <a:r>
              <a:rPr lang="en-US" b="0" i="0" dirty="0">
                <a:solidFill>
                  <a:srgbClr val="000000"/>
                </a:solidFill>
                <a:effectLst/>
                <a:highlight>
                  <a:srgbClr val="FFFFFF"/>
                </a:highlight>
                <a:latin typeface="verdana" panose="020B0604030504040204" pitchFamily="34" charset="0"/>
              </a:rPr>
              <a:t>United Kingdom</a:t>
            </a:r>
          </a:p>
          <a:p>
            <a:pPr algn="l"/>
            <a:r>
              <a:rPr lang="en-US" b="1" i="0" dirty="0">
                <a:solidFill>
                  <a:srgbClr val="000000"/>
                </a:solidFill>
                <a:effectLst/>
                <a:highlight>
                  <a:srgbClr val="FFFFFF"/>
                </a:highlight>
                <a:latin typeface="verdana" panose="020B0604030504040204" pitchFamily="34" charset="0"/>
              </a:rPr>
              <a:t>Jools Kasmire</a:t>
            </a:r>
            <a:br>
              <a:rPr lang="en-US" b="0" i="0" dirty="0">
                <a:solidFill>
                  <a:srgbClr val="000000"/>
                </a:solidFill>
                <a:effectLst/>
                <a:highlight>
                  <a:srgbClr val="FFFFFF"/>
                </a:highlight>
                <a:latin typeface="verdana" panose="020B0604030504040204" pitchFamily="34" charset="0"/>
              </a:rPr>
            </a:br>
            <a:r>
              <a:rPr lang="en-US" b="0" i="0" dirty="0">
                <a:solidFill>
                  <a:srgbClr val="000000"/>
                </a:solidFill>
                <a:effectLst/>
                <a:highlight>
                  <a:srgbClr val="FFFFFF"/>
                </a:highlight>
                <a:latin typeface="verdana" panose="020B0604030504040204" pitchFamily="34" charset="0"/>
              </a:rPr>
              <a:t>UK Data Service</a:t>
            </a:r>
            <a:br>
              <a:rPr lang="en-US" b="0" i="0" dirty="0">
                <a:solidFill>
                  <a:srgbClr val="000000"/>
                </a:solidFill>
                <a:effectLst/>
                <a:highlight>
                  <a:srgbClr val="FFFFFF"/>
                </a:highlight>
                <a:latin typeface="verdana" panose="020B0604030504040204" pitchFamily="34" charset="0"/>
              </a:rPr>
            </a:br>
            <a:r>
              <a:rPr lang="en-US" b="0" i="0" dirty="0">
                <a:solidFill>
                  <a:srgbClr val="000000"/>
                </a:solidFill>
                <a:effectLst/>
                <a:highlight>
                  <a:srgbClr val="FFFFFF"/>
                </a:highlight>
                <a:latin typeface="verdana" panose="020B0604030504040204" pitchFamily="34" charset="0"/>
              </a:rPr>
              <a:t>United Kingdom</a:t>
            </a:r>
          </a:p>
          <a:p>
            <a:endParaRPr lang="en-US" dirty="0">
              <a:cs typeface="Calibri"/>
            </a:endParaRPr>
          </a:p>
        </p:txBody>
      </p:sp>
      <p:sp>
        <p:nvSpPr>
          <p:cNvPr id="4" name="Slide Number Placeholder 3"/>
          <p:cNvSpPr>
            <a:spLocks noGrp="1"/>
          </p:cNvSpPr>
          <p:nvPr>
            <p:ph type="sldNum" sz="quarter" idx="10"/>
          </p:nvPr>
        </p:nvSpPr>
        <p:spPr/>
        <p:txBody>
          <a:bodyPr/>
          <a:lstStyle/>
          <a:p>
            <a:fld id="{0B54532D-7B45-469A-A8D2-BB2A7DA05F88}" type="slidenum">
              <a:rPr lang="en-GB" smtClean="0"/>
              <a:t>1</a:t>
            </a:fld>
            <a:endParaRPr lang="en-GB"/>
          </a:p>
        </p:txBody>
      </p:sp>
    </p:spTree>
    <p:extLst>
      <p:ext uri="{BB962C8B-B14F-4D97-AF65-F5344CB8AC3E}">
        <p14:creationId xmlns:p14="http://schemas.microsoft.com/office/powerpoint/2010/main" val="2417789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This theme was very strong and, in fact, was covered by all the student participants.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It was built upon repeated references to the students commenting that they had learnt the skills needed for the early stages of the research process, such as scoping the research and planning or designing the research, rather than </a:t>
            </a:r>
            <a:r>
              <a:rPr lang="en-US" sz="1800" b="0" i="1" dirty="0">
                <a:solidFill>
                  <a:srgbClr val="000000"/>
                </a:solidFill>
                <a:effectLst/>
                <a:highlight>
                  <a:srgbClr val="FFFFFF"/>
                </a:highlight>
                <a:latin typeface="Arial" panose="020B0604020202020204" pitchFamily="34" charset="0"/>
              </a:rPr>
              <a:t>conducting</a:t>
            </a:r>
            <a:r>
              <a:rPr lang="en-US" sz="1800" b="0" i="0" dirty="0">
                <a:solidFill>
                  <a:srgbClr val="000000"/>
                </a:solidFill>
                <a:effectLst/>
                <a:highlight>
                  <a:srgbClr val="FFFFFF"/>
                </a:highlight>
                <a:latin typeface="Arial" panose="020B0604020202020204" pitchFamily="34" charset="0"/>
              </a:rPr>
              <a:t> the research or analyses.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 participants made references to the importance of the training event for learning about the provenance of the data, the availability of the data and how to access it For instance,   </a:t>
            </a:r>
            <a:endParaRPr lang="en-US" sz="1800" b="0" i="0" dirty="0">
              <a:solidFill>
                <a:srgbClr val="000000"/>
              </a:solidFill>
              <a:effectLst/>
              <a:highlight>
                <a:srgbClr val="FFFFFF"/>
              </a:highlight>
              <a:latin typeface="Segoe UI" panose="020B0502040204020203" pitchFamily="34" charset="0"/>
            </a:endParaRPr>
          </a:p>
          <a:p>
            <a:pPr algn="l" rtl="0" fontAlgn="base"/>
            <a:r>
              <a:rPr lang="en-US" sz="1800" b="0" i="1" dirty="0">
                <a:solidFill>
                  <a:srgbClr val="000000"/>
                </a:solidFill>
                <a:effectLst/>
                <a:highlight>
                  <a:srgbClr val="FFFFFF"/>
                </a:highlight>
                <a:latin typeface="Arial" panose="020B0604020202020204" pitchFamily="34" charset="0"/>
              </a:rPr>
              <a:t>“Getting the insight to how the different parts of data are collected, what's done, who's responsible for which areas, and hearing about how the information all comes together from all the different sectors.” (Participant 1, Undergraduate student)</a:t>
            </a:r>
            <a:r>
              <a:rPr lang="en-US" sz="1800" b="0" i="0" dirty="0">
                <a:solidFill>
                  <a:srgbClr val="000000"/>
                </a:solidFill>
                <a:effectLst/>
                <a:highlight>
                  <a:srgbClr val="FFFFFF"/>
                </a:highlight>
                <a:latin typeface="Arial" panose="020B0604020202020204" pitchFamily="34" charset="0"/>
              </a:rPr>
              <a:t>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This is no surprise given the topics that we teach at the UKDS. </a:t>
            </a:r>
            <a:endParaRPr lang="en-US" sz="1800" b="0" i="0" dirty="0">
              <a:solidFill>
                <a:srgbClr val="000000"/>
              </a:solidFill>
              <a:effectLst/>
              <a:highlight>
                <a:srgbClr val="FFFFFF"/>
              </a:highlight>
              <a:latin typeface="Segoe UI" panose="020B0502040204020203" pitchFamily="34" charset="0"/>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00000"/>
                </a:solidFill>
                <a:effectLst/>
                <a:highlight>
                  <a:srgbClr val="FFFFFF"/>
                </a:highlight>
                <a:latin typeface="Arial" panose="020B0604020202020204" pitchFamily="34" charset="0"/>
              </a:rPr>
              <a:t>Participants valued the learning they had experienced about the potential of data sources for research and how the events had helped with scoping their research design (see quote on slide)  - so for this particular student the training event they attended had helped them to shape their research </a:t>
            </a:r>
            <a:r>
              <a:rPr lang="en-US" sz="1200" b="0" i="0" dirty="0" err="1">
                <a:solidFill>
                  <a:srgbClr val="000000"/>
                </a:solidFill>
                <a:effectLst/>
                <a:highlight>
                  <a:srgbClr val="FFFFFF"/>
                </a:highlight>
                <a:latin typeface="Arial" panose="020B0604020202020204" pitchFamily="34" charset="0"/>
              </a:rPr>
              <a:t>popsoal</a:t>
            </a:r>
            <a:r>
              <a:rPr lang="en-US" sz="1200" b="0" i="0" dirty="0">
                <a:solidFill>
                  <a:srgbClr val="000000"/>
                </a:solidFill>
                <a:effectLst/>
                <a:highlight>
                  <a:srgbClr val="FFFFFF"/>
                </a:highlight>
                <a:latin typeface="Arial" panose="020B0604020202020204" pitchFamily="34" charset="0"/>
              </a:rPr>
              <a:t> and dissertation, because they knew more about the kinds of data available and what can be done with it.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highlight>
                  <a:srgbClr val="FFFFFF"/>
                </a:highlight>
                <a:latin typeface="Arial" panose="020B0604020202020204" pitchFamily="34" charset="0"/>
              </a:rPr>
              <a:t>For another student, attending the event opened their eyes to how the data could be used for aspects of their own research area that they had not previously considered. </a:t>
            </a:r>
            <a:r>
              <a:rPr lang="en-US" sz="1800" b="0" i="0" dirty="0">
                <a:solidFill>
                  <a:srgbClr val="000000"/>
                </a:solidFill>
                <a:effectLst/>
                <a:highlight>
                  <a:srgbClr val="EDEBE9"/>
                </a:highlight>
                <a:latin typeface="Arial" panose="020B0604020202020204" pitchFamily="34" charset="0"/>
              </a:rPr>
              <a:t>​</a:t>
            </a:r>
            <a:r>
              <a:rPr lang="en-US" sz="1800" b="0" i="0" dirty="0">
                <a:solidFill>
                  <a:srgbClr val="000000"/>
                </a:solidFill>
                <a:effectLst/>
                <a:highlight>
                  <a:srgbClr val="FFFFFF"/>
                </a:highlight>
                <a:latin typeface="Arial" panose="020B0604020202020204" pitchFamily="34" charset="0"/>
              </a:rPr>
              <a:t>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Arial" panose="020B0604020202020204" pitchFamily="34" charset="0"/>
              </a:rPr>
              <a:t> </a:t>
            </a:r>
            <a:endParaRPr lang="en-US" b="0" i="0" dirty="0">
              <a:solidFill>
                <a:srgbClr val="000000"/>
              </a:solidFill>
              <a:effectLst/>
              <a:highlight>
                <a:srgbClr val="FFFFFF"/>
              </a:highlight>
              <a:latin typeface="Segoe UI" panose="020B0502040204020203" pitchFamily="34" charset="0"/>
            </a:endParaRPr>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28A7AFC1-0A07-4F77-9B37-31529E9F3C5A}" type="slidenum">
              <a:rPr lang="en-GB"/>
              <a:t>10</a:t>
            </a:fld>
            <a:endParaRPr lang="en-GB"/>
          </a:p>
        </p:txBody>
      </p:sp>
    </p:spTree>
    <p:extLst>
      <p:ext uri="{BB962C8B-B14F-4D97-AF65-F5344CB8AC3E}">
        <p14:creationId xmlns:p14="http://schemas.microsoft.com/office/powerpoint/2010/main" val="3578864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 majority of the students </a:t>
            </a:r>
            <a:r>
              <a:rPr lang="en-US" sz="1800" b="0" i="0" dirty="0" err="1">
                <a:solidFill>
                  <a:srgbClr val="000000"/>
                </a:solidFill>
                <a:effectLst/>
                <a:highlight>
                  <a:srgbClr val="FFFFFF"/>
                </a:highlight>
                <a:latin typeface="Arial" panose="020B0604020202020204" pitchFamily="34" charset="0"/>
              </a:rPr>
              <a:t>emphasised</a:t>
            </a:r>
            <a:r>
              <a:rPr lang="en-US" sz="1800" b="0" i="0" dirty="0">
                <a:solidFill>
                  <a:srgbClr val="000000"/>
                </a:solidFill>
                <a:effectLst/>
                <a:highlight>
                  <a:srgbClr val="FFFFFF"/>
                </a:highlight>
                <a:latin typeface="Arial" panose="020B0604020202020204" pitchFamily="34" charset="0"/>
              </a:rPr>
              <a:t> how useful the events were in terms of providing them with applied, practical skills.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They discussed how this was an invaluable addition to reading about research in journal articles/books or learning about the theoretical aspects of research within their academic courses.  </a:t>
            </a:r>
            <a:endParaRPr lang="en-US" b="0" i="0" dirty="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highlight>
                  <a:srgbClr val="FCFCFC"/>
                </a:highlight>
                <a:latin typeface="Arial" panose="020B0604020202020204" pitchFamily="34" charset="0"/>
              </a:rPr>
              <a:t>The students described that the online events had provided practical, applied information that was missing from academic courses. </a:t>
            </a:r>
            <a:r>
              <a:rPr lang="en-US" sz="1800" b="0" i="0" dirty="0">
                <a:solidFill>
                  <a:srgbClr val="000000"/>
                </a:solidFill>
                <a:effectLst/>
                <a:highlight>
                  <a:srgbClr val="FFFFFF"/>
                </a:highlight>
                <a:latin typeface="Arial" panose="020B0604020202020204" pitchFamily="34" charset="0"/>
              </a:rPr>
              <a:t> </a:t>
            </a:r>
            <a:endParaRPr lang="en-US" b="0" i="0" dirty="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One Master’s student mentioned how it was the combination of their degree courses and the online training courses that had led to the acquisition of data skills. </a:t>
            </a:r>
            <a:endParaRPr lang="en-US" b="0" i="0" dirty="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 In terms of the practical skills they learnt, the students </a:t>
            </a:r>
            <a:r>
              <a:rPr lang="en-US" sz="1800" b="0" i="0" dirty="0" err="1">
                <a:solidFill>
                  <a:srgbClr val="000000"/>
                </a:solidFill>
                <a:effectLst/>
                <a:highlight>
                  <a:srgbClr val="FFFFFF"/>
                </a:highlight>
                <a:latin typeface="Arial" panose="020B0604020202020204" pitchFamily="34" charset="0"/>
              </a:rPr>
              <a:t>emphasised</a:t>
            </a:r>
            <a:r>
              <a:rPr lang="en-US" sz="1800" b="0" i="0" dirty="0">
                <a:solidFill>
                  <a:srgbClr val="000000"/>
                </a:solidFill>
                <a:effectLst/>
                <a:highlight>
                  <a:srgbClr val="FFFFFF"/>
                </a:highlight>
                <a:latin typeface="Arial" panose="020B0604020202020204" pitchFamily="34" charset="0"/>
              </a:rPr>
              <a:t> that through the online events they had learnt about ethics and data management, pre-analysis data skills such as preparing and cleaning the data and awareness of what particular software tools could do.  </a:t>
            </a:r>
            <a:endParaRPr lang="en-US" b="0" i="0" dirty="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For one student the practical impact of attending the event was particularly valuable as they were about to present their research to an ethics committee.  </a:t>
            </a:r>
            <a:r>
              <a:rPr lang="en-US" sz="1800" b="0" i="1" dirty="0">
                <a:solidFill>
                  <a:srgbClr val="000000"/>
                </a:solidFill>
                <a:effectLst/>
                <a:highlight>
                  <a:srgbClr val="FFFFFF"/>
                </a:highlight>
                <a:latin typeface="Arial" panose="020B0604020202020204" pitchFamily="34" charset="0"/>
              </a:rPr>
              <a:t>“Was about having the confidence to know you were doing it correctly and being in front of a national ethics panel to defend some of your decisions because we had to go to **anon** Ethics Committee, it wasn't just university ethics. So, I think the workshop definitely gave me the confidence to know what I was doing.” (Participant 6, PhD student)</a:t>
            </a:r>
            <a:r>
              <a:rPr lang="en-US" sz="1800" b="0" i="0" dirty="0">
                <a:solidFill>
                  <a:srgbClr val="000000"/>
                </a:solidFill>
                <a:effectLst/>
                <a:highlight>
                  <a:srgbClr val="FFFFFF"/>
                </a:highlight>
                <a:latin typeface="Arial" panose="020B0604020202020204" pitchFamily="34" charset="0"/>
              </a:rPr>
              <a:t>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 students discussed how preparing and cleaning the data was an important aspect of the UKDS training because they had not been able to find this elsewhere.   </a:t>
            </a:r>
            <a:r>
              <a:rPr lang="en-US" sz="1800" b="0" i="1" dirty="0">
                <a:solidFill>
                  <a:srgbClr val="000000"/>
                </a:solidFill>
                <a:effectLst/>
                <a:highlight>
                  <a:srgbClr val="FFFFFF"/>
                </a:highlight>
                <a:latin typeface="Arial" panose="020B0604020202020204" pitchFamily="34" charset="0"/>
              </a:rPr>
              <a:t>About how there is a lot of information available about how to interpret data, but less about how to prepare the data, how to clean it And how to use it in a practical way.” (Participant 2, PhD student)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In terms of software, the students while not learning how to use software in depth did gain sufficient information to enable them to start using those tools.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Arial" panose="020B0604020202020204" pitchFamily="34" charset="0"/>
              </a:rPr>
              <a:t> </a:t>
            </a:r>
            <a:endParaRPr lang="en-US" b="0" i="0" dirty="0">
              <a:solidFill>
                <a:srgbClr val="000000"/>
              </a:solidFill>
              <a:effectLst/>
              <a:highlight>
                <a:srgbClr val="FFFFFF"/>
              </a:highlight>
              <a:latin typeface="Segoe UI" panose="020B0502040204020203" pitchFamily="34" charset="0"/>
            </a:endParaRPr>
          </a:p>
          <a:p>
            <a:endParaRPr lang="en-US" dirty="0"/>
          </a:p>
          <a:p>
            <a:br>
              <a:rPr lang="en-US" dirty="0">
                <a:cs typeface="+mn-lt"/>
              </a:rPr>
            </a:br>
            <a:endParaRPr lang="en-US" dirty="0"/>
          </a:p>
        </p:txBody>
      </p:sp>
      <p:sp>
        <p:nvSpPr>
          <p:cNvPr id="4" name="Slide Number Placeholder 3"/>
          <p:cNvSpPr>
            <a:spLocks noGrp="1"/>
          </p:cNvSpPr>
          <p:nvPr>
            <p:ph type="sldNum" sz="quarter" idx="5"/>
          </p:nvPr>
        </p:nvSpPr>
        <p:spPr/>
        <p:txBody>
          <a:bodyPr/>
          <a:lstStyle/>
          <a:p>
            <a:fld id="{28A7AFC1-0A07-4F77-9B37-31529E9F3C5A}" type="slidenum">
              <a:rPr lang="en-GB"/>
              <a:t>11</a:t>
            </a:fld>
            <a:endParaRPr lang="en-GB"/>
          </a:p>
        </p:txBody>
      </p:sp>
    </p:spTree>
    <p:extLst>
      <p:ext uri="{BB962C8B-B14F-4D97-AF65-F5344CB8AC3E}">
        <p14:creationId xmlns:p14="http://schemas.microsoft.com/office/powerpoint/2010/main" val="3669770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fontAlgn="base">
              <a:buFont typeface="Arial" panose="020B0604020202020204" pitchFamily="34" charset="0"/>
              <a:buChar char="•"/>
            </a:pPr>
            <a:r>
              <a:rPr lang="en-US" sz="1200" b="0" i="0" dirty="0">
                <a:solidFill>
                  <a:srgbClr val="000000"/>
                </a:solidFill>
                <a:effectLst/>
                <a:highlight>
                  <a:srgbClr val="FFFFFF"/>
                </a:highlight>
                <a:latin typeface="Arial" panose="020B0604020202020204" pitchFamily="34" charset="0"/>
              </a:rPr>
              <a:t>Theme 4: relates to how attendance at the training event(s) sparked an interest in further learning and career opportunities as well as how they had cascaded the knowledge they had learnt to others. </a:t>
            </a:r>
          </a:p>
          <a:p>
            <a:pPr marL="171450" indent="-171450" algn="l" rtl="0" fontAlgn="base">
              <a:buFont typeface="Arial" panose="020B0604020202020204" pitchFamily="34" charset="0"/>
              <a:buChar char="•"/>
            </a:pPr>
            <a:r>
              <a:rPr lang="en-US" sz="1200" b="0" i="0" dirty="0">
                <a:solidFill>
                  <a:srgbClr val="000000"/>
                </a:solidFill>
                <a:effectLst/>
                <a:highlight>
                  <a:srgbClr val="FFFFFF"/>
                </a:highlight>
                <a:latin typeface="Arial" panose="020B0604020202020204" pitchFamily="34" charset="0"/>
              </a:rPr>
              <a:t>Students mentioned their future careers and </a:t>
            </a:r>
            <a:r>
              <a:rPr lang="en-US" sz="1200" b="0" i="0" dirty="0" err="1">
                <a:solidFill>
                  <a:srgbClr val="000000"/>
                </a:solidFill>
                <a:effectLst/>
                <a:highlight>
                  <a:srgbClr val="FFFFFF"/>
                </a:highlight>
                <a:latin typeface="Arial" panose="020B0604020202020204" pitchFamily="34" charset="0"/>
              </a:rPr>
              <a:t>recognised</a:t>
            </a:r>
            <a:r>
              <a:rPr lang="en-US" sz="1200" b="0" i="0" dirty="0">
                <a:solidFill>
                  <a:srgbClr val="000000"/>
                </a:solidFill>
                <a:effectLst/>
                <a:highlight>
                  <a:srgbClr val="FFFFFF"/>
                </a:highlight>
                <a:latin typeface="Arial" panose="020B0604020202020204" pitchFamily="34" charset="0"/>
              </a:rPr>
              <a:t> the importance of quantitative data skills for employability.  </a:t>
            </a:r>
            <a:endParaRPr lang="en-US" b="0" i="0" dirty="0">
              <a:solidFill>
                <a:srgbClr val="000000"/>
              </a:solidFill>
              <a:effectLst/>
              <a:highlight>
                <a:srgbClr val="FFFFFF"/>
              </a:highlight>
              <a:latin typeface="Segoe UI" panose="020B0502040204020203" pitchFamily="34" charset="0"/>
            </a:endParaRPr>
          </a:p>
          <a:p>
            <a:pPr marL="171450" indent="-171450" algn="l" rtl="0" fontAlgn="base">
              <a:buFont typeface="Arial" panose="020B0604020202020204" pitchFamily="34" charset="0"/>
              <a:buChar char="•"/>
            </a:pPr>
            <a:r>
              <a:rPr lang="en-US" sz="1200" b="0" i="0" dirty="0">
                <a:solidFill>
                  <a:srgbClr val="000000"/>
                </a:solidFill>
                <a:effectLst/>
                <a:highlight>
                  <a:srgbClr val="FFFFFF"/>
                </a:highlight>
                <a:latin typeface="Arial" panose="020B0604020202020204" pitchFamily="34" charset="0"/>
              </a:rPr>
              <a:t>Others expressed that their attendance at the online event(s) had confirmed their interest in research or evidence-based policy as a future career, and for one specifically it has helped confirm their willingness to do a PhD in a way so that they could develop their topic properly </a:t>
            </a:r>
          </a:p>
          <a:p>
            <a:pPr marL="171450" indent="-171450" algn="l" rtl="0" fontAlgn="base">
              <a:buFont typeface="Arial" panose="020B0604020202020204" pitchFamily="34" charset="0"/>
              <a:buChar char="•"/>
            </a:pPr>
            <a:r>
              <a:rPr lang="en-US" sz="1200" b="0" i="0" dirty="0">
                <a:solidFill>
                  <a:srgbClr val="000000"/>
                </a:solidFill>
                <a:effectLst/>
                <a:highlight>
                  <a:srgbClr val="FFFFFF"/>
                </a:highlight>
                <a:latin typeface="Arial" panose="020B0604020202020204" pitchFamily="34" charset="0"/>
              </a:rPr>
              <a:t>Several students conveyed that the event(s) they attended had also led to cascading knowledge to other students or colleagues, These extended to their postgrad peers, research teams they were working in, their supervisors and also students that they taught. </a:t>
            </a:r>
          </a:p>
          <a:p>
            <a:pPr marL="171450" indent="-171450" algn="l" rtl="0" fontAlgn="base">
              <a:buFont typeface="Arial" panose="020B0604020202020204" pitchFamily="34" charset="0"/>
              <a:buChar char="•"/>
            </a:pPr>
            <a:r>
              <a:rPr lang="en-US" sz="1200" b="0" i="0" dirty="0">
                <a:solidFill>
                  <a:srgbClr val="000000"/>
                </a:solidFill>
                <a:effectLst/>
                <a:highlight>
                  <a:srgbClr val="FFFFFF"/>
                </a:highlight>
                <a:latin typeface="Arial" panose="020B0604020202020204" pitchFamily="34" charset="0"/>
              </a:rPr>
              <a:t>The students liked the online format of the synchronous training and highlighted the benefits of the recording of the event(s) being available on the YouTube channel for asynchronous learning, which helped them to digest content that they found difficult to follow during the synchronous training. </a:t>
            </a:r>
            <a:r>
              <a:rPr lang="en-US" sz="1200" b="0" i="0" dirty="0">
                <a:solidFill>
                  <a:srgbClr val="000000"/>
                </a:solidFill>
                <a:effectLst/>
                <a:highlight>
                  <a:srgbClr val="FFFFFF"/>
                </a:highlight>
                <a:latin typeface="Segoe UI" panose="020B0502040204020203" pitchFamily="34" charset="0"/>
              </a:rPr>
              <a:t>They also mentioned how accessible it was for those who were juggling commitments. </a:t>
            </a:r>
            <a:endParaRPr lang="en-US" b="1" dirty="0">
              <a:ea typeface="Calibri"/>
              <a:cs typeface="Calibri"/>
            </a:endParaRPr>
          </a:p>
        </p:txBody>
      </p:sp>
      <p:sp>
        <p:nvSpPr>
          <p:cNvPr id="4" name="Slide Number Placeholder 3"/>
          <p:cNvSpPr>
            <a:spLocks noGrp="1"/>
          </p:cNvSpPr>
          <p:nvPr>
            <p:ph type="sldNum" sz="quarter" idx="5"/>
          </p:nvPr>
        </p:nvSpPr>
        <p:spPr/>
        <p:txBody>
          <a:bodyPr/>
          <a:lstStyle/>
          <a:p>
            <a:fld id="{28A7AFC1-0A07-4F77-9B37-31529E9F3C5A}" type="slidenum">
              <a:rPr lang="en-GB"/>
              <a:t>12</a:t>
            </a:fld>
            <a:endParaRPr lang="en-GB"/>
          </a:p>
        </p:txBody>
      </p:sp>
    </p:spTree>
    <p:extLst>
      <p:ext uri="{BB962C8B-B14F-4D97-AF65-F5344CB8AC3E}">
        <p14:creationId xmlns:p14="http://schemas.microsoft.com/office/powerpoint/2010/main" val="315416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 final theme (5) focuses on the online event(s) providing networking opportunities and access to a research community, which could be of benefit to the students in their current research and in the future.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We included this as one of the core themes from the research because it is relevant to the background literature on data skills.</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Students discussed the benefits of knowing who to approach for further help with particular data skills or methods, including but not restricted to, the presenters at the event(s). This was regarded as a unique opportunity which was a direct consequence of attending the training event. </a:t>
            </a:r>
            <a:endParaRPr lang="en-US" b="0" i="0" dirty="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They discussed how attendance at the event(s) had highlighted individuals or </a:t>
            </a:r>
            <a:r>
              <a:rPr lang="en-US" sz="1800" b="0" i="0" dirty="0" err="1">
                <a:solidFill>
                  <a:srgbClr val="000000"/>
                </a:solidFill>
                <a:effectLst/>
                <a:highlight>
                  <a:srgbClr val="FFFFFF"/>
                </a:highlight>
                <a:latin typeface="Arial" panose="020B0604020202020204" pitchFamily="34" charset="0"/>
              </a:rPr>
              <a:t>organisations</a:t>
            </a:r>
            <a:r>
              <a:rPr lang="en-US" sz="1800" b="0" i="0" dirty="0">
                <a:solidFill>
                  <a:srgbClr val="000000"/>
                </a:solidFill>
                <a:effectLst/>
                <a:highlight>
                  <a:srgbClr val="FFFFFF"/>
                </a:highlight>
                <a:latin typeface="Arial" panose="020B0604020202020204" pitchFamily="34" charset="0"/>
              </a:rPr>
              <a:t> to approach for collaborative projects in the future, and that the impact of attendance was not restricted to their current study/project.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Arial" panose="020B0604020202020204" pitchFamily="34" charset="0"/>
              </a:rPr>
              <a:t> </a:t>
            </a:r>
            <a:endParaRPr lang="en-US" b="0" i="0" dirty="0">
              <a:solidFill>
                <a:srgbClr val="000000"/>
              </a:solidFill>
              <a:effectLst/>
              <a:highlight>
                <a:srgbClr val="FFFFFF"/>
              </a:highlight>
              <a:latin typeface="Segoe UI" panose="020B0502040204020203" pitchFamily="34" charset="0"/>
            </a:endParaRPr>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28A7AFC1-0A07-4F77-9B37-31529E9F3C5A}" type="slidenum">
              <a:rPr lang="en-GB"/>
              <a:t>13</a:t>
            </a:fld>
            <a:endParaRPr lang="en-GB"/>
          </a:p>
        </p:txBody>
      </p:sp>
    </p:spTree>
    <p:extLst>
      <p:ext uri="{BB962C8B-B14F-4D97-AF65-F5344CB8AC3E}">
        <p14:creationId xmlns:p14="http://schemas.microsoft.com/office/powerpoint/2010/main" val="189747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ea typeface="Calibri" panose="020F0502020204030204"/>
                <a:cs typeface="Calibri"/>
              </a:rPr>
              <a:t>In summary…</a:t>
            </a:r>
          </a:p>
          <a:p>
            <a:pPr marL="171450" indent="-171450">
              <a:buFont typeface="Arial" panose="020B0604020202020204" pitchFamily="34" charset="0"/>
              <a:buChar char="•"/>
            </a:pPr>
            <a:r>
              <a:rPr lang="en-GB" dirty="0">
                <a:ea typeface="Calibri" panose="020F0502020204030204"/>
                <a:cs typeface="Calibri"/>
              </a:rPr>
              <a:t>The research has highlighted that, for SHAPE students, the UKDS events play a role in filling the gap in the supply of data skills, that has been highlighted in the literature. </a:t>
            </a:r>
          </a:p>
          <a:p>
            <a:pPr marL="171450" indent="-171450">
              <a:buFont typeface="Arial" panose="020B0604020202020204" pitchFamily="34" charset="0"/>
              <a:buChar char="•"/>
            </a:pPr>
            <a:r>
              <a:rPr lang="en-GB" dirty="0">
                <a:ea typeface="Calibri" panose="020F0502020204030204"/>
                <a:cs typeface="Calibri"/>
              </a:rPr>
              <a:t>It has also highlighted that there are distinct skills that the students gain from the UKDS courses that are not (in general) being provided by their academic courses – particularly around practical data skills . </a:t>
            </a:r>
          </a:p>
          <a:p>
            <a:pPr marL="171450" indent="-171450">
              <a:buFont typeface="Arial" panose="020B0604020202020204" pitchFamily="34" charset="0"/>
              <a:buChar char="•"/>
            </a:pPr>
            <a:r>
              <a:rPr lang="en-GB" dirty="0">
                <a:ea typeface="Calibri" panose="020F0502020204030204"/>
                <a:cs typeface="Calibri"/>
              </a:rPr>
              <a:t>The course also helps to give the students confidence to get started with data – something that can be a huge stumbling block for SHAPE students who do not feel confident with ‘maths’ or stats’ – and this relates back to the literature on statistical anxiety</a:t>
            </a:r>
          </a:p>
          <a:p>
            <a:pPr marL="171450" indent="-171450">
              <a:buFont typeface="Arial" panose="020B0604020202020204" pitchFamily="34" charset="0"/>
              <a:buChar char="•"/>
            </a:pPr>
            <a:r>
              <a:rPr lang="en-GB" dirty="0">
                <a:ea typeface="Calibri" panose="020F0502020204030204"/>
                <a:cs typeface="Calibri"/>
              </a:rPr>
              <a:t>We also know that the UKDS training provides them with other skills that are not necessary hard data skills – such as networking and career opportunities</a:t>
            </a:r>
          </a:p>
          <a:p>
            <a:pPr marL="171450" indent="-171450">
              <a:buFont typeface="Arial" panose="020B0604020202020204" pitchFamily="34" charset="0"/>
              <a:buChar char="•"/>
            </a:pPr>
            <a:r>
              <a:rPr lang="en-GB" dirty="0">
                <a:ea typeface="Calibri" panose="020F0502020204030204"/>
                <a:cs typeface="Calibri"/>
              </a:rPr>
              <a:t>Another outcome of this research is that is has illustrated the importance of asynchronous data skills training. </a:t>
            </a:r>
          </a:p>
          <a:p>
            <a:pPr marL="171450" indent="-171450">
              <a:buFont typeface="Arial" panose="020B0604020202020204" pitchFamily="34" charset="0"/>
              <a:buChar char="•"/>
            </a:pPr>
            <a:endParaRPr lang="en-GB" dirty="0">
              <a:ea typeface="Calibri" panose="020F0502020204030204"/>
              <a:cs typeface="Calibri"/>
            </a:endParaRPr>
          </a:p>
          <a:p>
            <a:pPr marL="171450" indent="-171450">
              <a:buFont typeface="Arial" panose="020B0604020202020204" pitchFamily="34" charset="0"/>
              <a:buChar char="•"/>
            </a:pPr>
            <a:r>
              <a:rPr lang="en-GB" dirty="0">
                <a:ea typeface="Calibri" panose="020F0502020204030204"/>
                <a:cs typeface="Calibri"/>
              </a:rPr>
              <a:t>The limitation of the research is that is it a small </a:t>
            </a:r>
            <a:r>
              <a:rPr lang="en-GB" dirty="0" err="1">
                <a:ea typeface="Calibri" panose="020F0502020204030204"/>
                <a:cs typeface="Calibri"/>
              </a:rPr>
              <a:t>quali</a:t>
            </a:r>
            <a:r>
              <a:rPr lang="en-GB" dirty="0">
                <a:ea typeface="Calibri" panose="020F0502020204030204"/>
                <a:cs typeface="Calibri"/>
              </a:rPr>
              <a:t> study, focussing on UKDS training events. It is not necessarily representative of training from other data skills training providers or for participants who are not students. </a:t>
            </a:r>
          </a:p>
          <a:p>
            <a:pPr marL="171450" indent="-171450">
              <a:buFont typeface="Arial" panose="020B0604020202020204" pitchFamily="34" charset="0"/>
              <a:buChar char="•"/>
            </a:pPr>
            <a:r>
              <a:rPr lang="en-GB" dirty="0">
                <a:ea typeface="Calibri" panose="020F0502020204030204"/>
                <a:cs typeface="Calibri"/>
              </a:rPr>
              <a:t>Further work in both these areas would be areas of future study</a:t>
            </a:r>
          </a:p>
          <a:p>
            <a:pPr marL="171450" indent="-171450">
              <a:buFont typeface="Arial" panose="020B0604020202020204" pitchFamily="34" charset="0"/>
              <a:buChar char="•"/>
            </a:pPr>
            <a:endParaRPr lang="en-GB" dirty="0">
              <a:ea typeface="Calibri" panose="020F0502020204030204"/>
              <a:cs typeface="Calibri"/>
            </a:endParaRPr>
          </a:p>
          <a:p>
            <a:pPr marL="171450" indent="-171450">
              <a:buFont typeface="Arial" panose="020B0604020202020204" pitchFamily="34" charset="0"/>
              <a:buChar char="•"/>
            </a:pPr>
            <a:r>
              <a:rPr lang="en-GB" dirty="0">
                <a:ea typeface="Calibri" panose="020F0502020204030204"/>
                <a:cs typeface="Calibri"/>
              </a:rPr>
              <a:t>In terms of practical outcomes – it has informed a number of activities within the UKDS training</a:t>
            </a:r>
          </a:p>
          <a:p>
            <a:pPr marL="628650" lvl="1" indent="-171450">
              <a:buFont typeface="Arial" panose="020B0604020202020204" pitchFamily="34" charset="0"/>
              <a:buChar char="•"/>
            </a:pPr>
            <a:r>
              <a:rPr lang="en-GB" dirty="0">
                <a:ea typeface="Calibri" panose="020F0502020204030204"/>
                <a:cs typeface="Calibri"/>
              </a:rPr>
              <a:t>Well be creating communities of practice for networking and peer learning</a:t>
            </a:r>
          </a:p>
          <a:p>
            <a:pPr marL="628650" lvl="1" indent="-171450">
              <a:buFont typeface="Arial" panose="020B0604020202020204" pitchFamily="34" charset="0"/>
              <a:buChar char="•"/>
            </a:pPr>
            <a:r>
              <a:rPr lang="en-GB" dirty="0">
                <a:ea typeface="Calibri" panose="020F0502020204030204"/>
                <a:cs typeface="Calibri"/>
              </a:rPr>
              <a:t>We are focussing on the curation and development of our asynchronous materials</a:t>
            </a:r>
          </a:p>
          <a:p>
            <a:pPr marL="628650" lvl="1" indent="-171450">
              <a:buFont typeface="Arial" panose="020B0604020202020204" pitchFamily="34" charset="0"/>
              <a:buChar char="•"/>
            </a:pPr>
            <a:r>
              <a:rPr lang="en-GB" dirty="0">
                <a:ea typeface="Calibri" panose="020F0502020204030204"/>
                <a:cs typeface="Calibri"/>
              </a:rPr>
              <a:t>We have developed a Data skills framework for </a:t>
            </a:r>
            <a:r>
              <a:rPr lang="en-US" sz="1800" b="0" i="0" dirty="0">
                <a:solidFill>
                  <a:srgbClr val="212322"/>
                </a:solidFill>
                <a:effectLst/>
                <a:highlight>
                  <a:srgbClr val="FFFFFF"/>
                </a:highlight>
                <a:latin typeface="Arial" panose="020B0604020202020204" pitchFamily="34" charset="0"/>
              </a:rPr>
              <a:t>​​</a:t>
            </a:r>
            <a:r>
              <a:rPr lang="en-US" sz="1800" b="0" i="0" dirty="0">
                <a:solidFill>
                  <a:srgbClr val="702082"/>
                </a:solidFill>
                <a:effectLst/>
                <a:highlight>
                  <a:srgbClr val="FFFFFF"/>
                </a:highlight>
                <a:latin typeface="Arial" panose="020B0604020202020204" pitchFamily="34" charset="0"/>
              </a:rPr>
              <a:t>for working with large scale survey data, census, and macro-level aggregate data &lt;&lt;&lt;This should be published by the time you do the presentation so I can add a link when it’s available&gt;&gt;</a:t>
            </a:r>
            <a:endParaRPr lang="en-GB" dirty="0">
              <a:ea typeface="Calibri" panose="020F0502020204030204"/>
              <a:cs typeface="Calibri"/>
            </a:endParaRPr>
          </a:p>
          <a:p>
            <a:pPr marL="171450" indent="-171450">
              <a:buFont typeface="Arial" panose="020B0604020202020204" pitchFamily="34" charset="0"/>
              <a:buChar char="•"/>
            </a:pPr>
            <a:endParaRPr lang="en-GB" dirty="0">
              <a:ea typeface="Calibri" panose="020F0502020204030204"/>
              <a:cs typeface="Calibri"/>
            </a:endParaRPr>
          </a:p>
          <a:p>
            <a:pPr marL="171450" indent="-171450">
              <a:buFont typeface="Arial" panose="020B0604020202020204" pitchFamily="34" charset="0"/>
              <a:buChar char="•"/>
            </a:pPr>
            <a:r>
              <a:rPr lang="en-GB" dirty="0">
                <a:ea typeface="Calibri" panose="020F0502020204030204"/>
                <a:cs typeface="Calibri"/>
              </a:rPr>
              <a:t>Journal Article submitted Higgins &amp; Carter Thinking Creatively About the Data Skills Gap.  - this has gone out to review, won’t be published by the time you present it but you can tell people to look out for it (fingers crossed). </a:t>
            </a:r>
          </a:p>
          <a:p>
            <a:pPr marL="171450" indent="-171450">
              <a:buFont typeface="Arial" panose="020B0604020202020204" pitchFamily="34" charset="0"/>
              <a:buChar char="•"/>
            </a:pPr>
            <a:endParaRPr lang="en-GB" dirty="0">
              <a:ea typeface="Calibri" panose="020F0502020204030204"/>
              <a:cs typeface="Calibri"/>
            </a:endParaRPr>
          </a:p>
          <a:p>
            <a:pPr marL="171450" indent="-171450">
              <a:buFont typeface="Arial" panose="020B0604020202020204" pitchFamily="34" charset="0"/>
              <a:buChar char="•"/>
            </a:pPr>
            <a:endParaRPr lang="en-GB" dirty="0">
              <a:ea typeface="Calibri" panose="020F0502020204030204"/>
              <a:cs typeface="Calibri"/>
            </a:endParaRPr>
          </a:p>
          <a:p>
            <a:pPr marL="171450" indent="-171450">
              <a:buFont typeface="Arial" panose="020B0604020202020204" pitchFamily="34" charset="0"/>
              <a:buChar char="•"/>
            </a:pPr>
            <a:endParaRPr lang="en-GB" dirty="0">
              <a:ea typeface="Calibri" panose="020F0502020204030204"/>
              <a:cs typeface="Calibri"/>
            </a:endParaRPr>
          </a:p>
          <a:p>
            <a:pPr marL="0" indent="0">
              <a:buFont typeface="Arial" panose="020B0604020202020204" pitchFamily="34" charset="0"/>
              <a:buNone/>
            </a:pPr>
            <a:endParaRPr lang="en-GB" dirty="0">
              <a:ea typeface="Calibri" panose="020F0502020204030204"/>
              <a:cs typeface="Calibri"/>
            </a:endParaRPr>
          </a:p>
          <a:p>
            <a:pPr marL="0" indent="0">
              <a:buFont typeface="Arial" panose="020B0604020202020204" pitchFamily="34" charset="0"/>
              <a:buNone/>
            </a:pPr>
            <a:endParaRPr lang="en-GB" dirty="0">
              <a:ea typeface="Calibri" panose="020F0502020204030204"/>
              <a:cs typeface="Calibri"/>
            </a:endParaRPr>
          </a:p>
          <a:p>
            <a:pPr marL="0" indent="0">
              <a:buFont typeface="Arial" panose="020B0604020202020204" pitchFamily="34" charset="0"/>
              <a:buNone/>
            </a:pPr>
            <a:endParaRPr lang="en-GB" dirty="0">
              <a:ea typeface="Calibri" panose="020F0502020204030204"/>
              <a:cs typeface="Calibri"/>
            </a:endParaRPr>
          </a:p>
        </p:txBody>
      </p:sp>
      <p:sp>
        <p:nvSpPr>
          <p:cNvPr id="4" name="Slide Number Placeholder 3"/>
          <p:cNvSpPr>
            <a:spLocks noGrp="1"/>
          </p:cNvSpPr>
          <p:nvPr>
            <p:ph type="sldNum" sz="quarter" idx="5"/>
          </p:nvPr>
        </p:nvSpPr>
        <p:spPr/>
        <p:txBody>
          <a:bodyPr/>
          <a:lstStyle/>
          <a:p>
            <a:fld id="{28A7AFC1-0A07-4F77-9B37-31529E9F3C5A}" type="slidenum">
              <a:rPr lang="en-GB"/>
              <a:t>14</a:t>
            </a:fld>
            <a:endParaRPr lang="en-GB"/>
          </a:p>
        </p:txBody>
      </p:sp>
    </p:spTree>
    <p:extLst>
      <p:ext uri="{BB962C8B-B14F-4D97-AF65-F5344CB8AC3E}">
        <p14:creationId xmlns:p14="http://schemas.microsoft.com/office/powerpoint/2010/main" val="1352574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i="1" dirty="0">
              <a:ea typeface="Calibri"/>
              <a:cs typeface="Calibri"/>
            </a:endParaRPr>
          </a:p>
        </p:txBody>
      </p:sp>
      <p:sp>
        <p:nvSpPr>
          <p:cNvPr id="4" name="Slide Number Placeholder 3"/>
          <p:cNvSpPr>
            <a:spLocks noGrp="1"/>
          </p:cNvSpPr>
          <p:nvPr>
            <p:ph type="sldNum" sz="quarter" idx="5"/>
          </p:nvPr>
        </p:nvSpPr>
        <p:spPr/>
        <p:txBody>
          <a:bodyPr/>
          <a:lstStyle/>
          <a:p>
            <a:fld id="{28A7AFC1-0A07-4F77-9B37-31529E9F3C5A}" type="slidenum">
              <a:rPr lang="en-GB"/>
              <a:t>17</a:t>
            </a:fld>
            <a:endParaRPr lang="en-GB"/>
          </a:p>
        </p:txBody>
      </p:sp>
    </p:spTree>
    <p:extLst>
      <p:ext uri="{BB962C8B-B14F-4D97-AF65-F5344CB8AC3E}">
        <p14:creationId xmlns:p14="http://schemas.microsoft.com/office/powerpoint/2010/main" val="111474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Used this for the deductive coding in the </a:t>
            </a:r>
            <a:r>
              <a:rPr lang="en-GB" dirty="0" err="1"/>
              <a:t>quali</a:t>
            </a:r>
            <a:r>
              <a:rPr lang="en-GB" dirty="0"/>
              <a:t> analysis. </a:t>
            </a:r>
          </a:p>
        </p:txBody>
      </p:sp>
      <p:sp>
        <p:nvSpPr>
          <p:cNvPr id="4" name="Slide Number Placeholder 3"/>
          <p:cNvSpPr>
            <a:spLocks noGrp="1"/>
          </p:cNvSpPr>
          <p:nvPr>
            <p:ph type="sldNum" sz="quarter" idx="5"/>
          </p:nvPr>
        </p:nvSpPr>
        <p:spPr/>
        <p:txBody>
          <a:bodyPr/>
          <a:lstStyle/>
          <a:p>
            <a:fld id="{68A67EB7-37BB-461F-B0AE-4D304969BB98}" type="slidenum">
              <a:rPr lang="en-GB" smtClean="0"/>
              <a:t>18</a:t>
            </a:fld>
            <a:endParaRPr lang="en-GB"/>
          </a:p>
        </p:txBody>
      </p:sp>
    </p:spTree>
    <p:extLst>
      <p:ext uri="{BB962C8B-B14F-4D97-AF65-F5344CB8AC3E}">
        <p14:creationId xmlns:p14="http://schemas.microsoft.com/office/powerpoint/2010/main" val="72780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800" dirty="0">
              <a:cs typeface="Calibri"/>
            </a:endParaRPr>
          </a:p>
          <a:p>
            <a:pPr marL="285750" indent="-285750">
              <a:buFont typeface="Arial" panose="020B0604020202020204" pitchFamily="34" charset="0"/>
              <a:buChar char="•"/>
            </a:pPr>
            <a:r>
              <a:rPr lang="en-US" sz="1800" dirty="0">
                <a:cs typeface="Calibri"/>
              </a:rPr>
              <a:t>I’ll give you a short intro to the background literature that led to this research being carried out.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cs typeface="Calibri"/>
              </a:rPr>
              <a:t>Followed by a very short introduction to the UKDS data skills training </a:t>
            </a:r>
            <a:r>
              <a:rPr lang="en-US" sz="1800" dirty="0" err="1">
                <a:cs typeface="Calibri"/>
              </a:rPr>
              <a:t>programme</a:t>
            </a:r>
            <a:r>
              <a:rPr lang="en-US" sz="1800" dirty="0">
                <a:cs typeface="Calibri"/>
              </a:rPr>
              <a:t> – which is the focus of this research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cs typeface="Calibri"/>
              </a:rPr>
              <a:t>Then I’ll go through the aims, methods, results and preliminary conclusions in a standard ‘research presentation’ format. </a:t>
            </a:r>
          </a:p>
          <a:p>
            <a:pPr marL="285750" indent="-285750">
              <a:buFont typeface="Arial" panose="020B0604020202020204" pitchFamily="34" charset="0"/>
              <a:buChar char="•"/>
            </a:pPr>
            <a:endParaRPr lang="en-GB" sz="1800" b="0" i="0" dirty="0">
              <a:solidFill>
                <a:srgbClr val="000000"/>
              </a:solidFill>
              <a:effectLst/>
              <a:highlight>
                <a:srgbClr val="FFFFFF"/>
              </a:highligh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28A7AFC1-0A07-4F77-9B37-31529E9F3C5A}" type="slidenum">
              <a:rPr lang="en-GB"/>
              <a:t>2</a:t>
            </a:fld>
            <a:endParaRPr lang="en-GB"/>
          </a:p>
        </p:txBody>
      </p:sp>
    </p:spTree>
    <p:extLst>
      <p:ext uri="{BB962C8B-B14F-4D97-AF65-F5344CB8AC3E}">
        <p14:creationId xmlns:p14="http://schemas.microsoft.com/office/powerpoint/2010/main" val="1320495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Governments are increasingly concerned with how data skills are acquired for 21st Century jobs. </a:t>
            </a:r>
          </a:p>
          <a:p>
            <a:pPr marL="285750" indent="-285750">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Recent country-level reports, and an international report from OECD, have focused on the demand for data skills and the gap in current provision (Department for Digital Culture Media &amp; Sport and Department for Science Innovation &amp; Technology, 2021; European Commission, 2022; Ezell, 2021; OECD Science Technology and Innovation, 2020)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cs typeface="Calibri"/>
              </a:rPr>
              <a:t>Some of the key references are listed on the slide but the literature is much wider than these (couldn’t list them all). </a:t>
            </a:r>
          </a:p>
          <a:p>
            <a:pPr marL="285750" indent="-285750">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 literature highlights that more data skills training is needed  - and also that traditional academic courses are not enough to fill this gap in data skills. </a:t>
            </a:r>
          </a:p>
          <a:p>
            <a:pPr marL="285750" indent="-285750">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 dominant narrative in these reports reflects that data skills are associated with STEM (Science, Technology, Engineering and </a:t>
            </a:r>
            <a:r>
              <a:rPr lang="en-US" sz="1800" b="0" i="0" dirty="0" err="1">
                <a:solidFill>
                  <a:srgbClr val="000000"/>
                </a:solidFill>
                <a:effectLst/>
                <a:highlight>
                  <a:srgbClr val="FFFFFF"/>
                </a:highlight>
                <a:latin typeface="Arial" panose="020B0604020202020204" pitchFamily="34" charset="0"/>
              </a:rPr>
              <a:t>Maths</a:t>
            </a:r>
            <a:r>
              <a:rPr lang="en-US" sz="1800" b="0" i="0" dirty="0">
                <a:solidFill>
                  <a:srgbClr val="000000"/>
                </a:solidFill>
                <a:effectLst/>
                <a:highlight>
                  <a:srgbClr val="FFFFFF"/>
                </a:highlight>
                <a:latin typeface="Arial" panose="020B0604020202020204" pitchFamily="34" charset="0"/>
              </a:rPr>
              <a:t>) with scant attention paid to non-STEM subject domains.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cs typeface="Calibri"/>
              </a:rPr>
              <a:t>In the UK, recent ESRC reviews of data skills training in postgraduate programmes and academic careers in the UK have identified a need for more data skills training amongst social science postgrad students (ensuring strong foundations in research design and data skills – core and advanced). They have also emphasis the importance of life-long-learning, not just training for students. </a:t>
            </a:r>
          </a:p>
          <a:p>
            <a:pPr marL="285750" indent="-285750">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No single definition of data skills has yet emerged or been widely adopted. Moreover, frameworks that attempt to describe and </a:t>
            </a:r>
            <a:r>
              <a:rPr lang="en-US" sz="1800" b="0" i="0" dirty="0" err="1">
                <a:solidFill>
                  <a:srgbClr val="000000"/>
                </a:solidFill>
                <a:effectLst/>
                <a:highlight>
                  <a:srgbClr val="FFFFFF"/>
                </a:highlight>
                <a:latin typeface="Arial" panose="020B0604020202020204" pitchFamily="34" charset="0"/>
              </a:rPr>
              <a:t>categorise</a:t>
            </a:r>
            <a:r>
              <a:rPr lang="en-US" sz="1800" b="0" i="0" dirty="0">
                <a:solidFill>
                  <a:srgbClr val="000000"/>
                </a:solidFill>
                <a:effectLst/>
                <a:highlight>
                  <a:srgbClr val="FFFFFF"/>
                </a:highlight>
                <a:latin typeface="Arial" panose="020B0604020202020204" pitchFamily="34" charset="0"/>
              </a:rPr>
              <a:t> data skills competencies also vary widely (Heeley &amp; Wilkinson, 2018; Open Data Institute, 2023; </a:t>
            </a:r>
            <a:r>
              <a:rPr lang="en-US" sz="1800" b="0" i="0" dirty="0" err="1">
                <a:solidFill>
                  <a:srgbClr val="000000"/>
                </a:solidFill>
                <a:effectLst/>
                <a:highlight>
                  <a:srgbClr val="FFFFFF"/>
                </a:highlight>
                <a:latin typeface="Arial" panose="020B0604020202020204" pitchFamily="34" charset="0"/>
              </a:rPr>
              <a:t>Schüller</a:t>
            </a:r>
            <a:r>
              <a:rPr lang="en-US" sz="1800" b="0" i="0" dirty="0">
                <a:solidFill>
                  <a:srgbClr val="000000"/>
                </a:solidFill>
                <a:effectLst/>
                <a:highlight>
                  <a:srgbClr val="FFFFFF"/>
                </a:highlight>
                <a:latin typeface="Arial" panose="020B0604020202020204" pitchFamily="34" charset="0"/>
              </a:rPr>
              <a:t>, 2022) further adding to the complexity in attempts to address this important area.  </a:t>
            </a:r>
          </a:p>
          <a:p>
            <a:pPr marL="285750" indent="-285750">
              <a:lnSpc>
                <a:spcPct val="90000"/>
              </a:lnSpc>
              <a:spcBef>
                <a:spcPts val="1000"/>
              </a:spcBef>
              <a:buFont typeface="Arial,Sans-Serif"/>
              <a:buChar char="•"/>
            </a:pPr>
            <a:r>
              <a:rPr lang="en-US" sz="1800" b="0" i="0" dirty="0">
                <a:solidFill>
                  <a:srgbClr val="333333"/>
                </a:solidFill>
                <a:effectLst/>
                <a:latin typeface="Arial" panose="020B0604020202020204" pitchFamily="34" charset="0"/>
              </a:rPr>
              <a:t>In addition, online learning has risen significantly in the last decade, and even more so since the COVID-19 pandemic (Ali, 2020). Within the field of social research methods, online learning has grown rapidly and there is an emerging literature on the pedagogy (Nind, 2023). </a:t>
            </a:r>
          </a:p>
          <a:p>
            <a:pPr marL="285750" indent="-285750">
              <a:lnSpc>
                <a:spcPct val="90000"/>
              </a:lnSpc>
              <a:spcBef>
                <a:spcPts val="1000"/>
              </a:spcBef>
              <a:buFont typeface="Arial,Sans-Serif"/>
              <a:buChar char="•"/>
            </a:pPr>
            <a:r>
              <a:rPr lang="en-US" sz="1800" b="0" i="0" dirty="0">
                <a:solidFill>
                  <a:srgbClr val="333333"/>
                </a:solidFill>
                <a:effectLst/>
                <a:latin typeface="Arial" panose="020B0604020202020204" pitchFamily="34" charset="0"/>
              </a:rPr>
              <a:t>Data skills are vital for research and there is acknowledgement that online learning can play a role in data skills training (Miller, 2014). </a:t>
            </a:r>
            <a:endParaRPr lang="en-US" sz="1800" b="0" i="0" dirty="0">
              <a:solidFill>
                <a:srgbClr val="000000"/>
              </a:solidFill>
              <a:effectLst/>
              <a:highlight>
                <a:srgbClr val="FFFFFF"/>
              </a:highlight>
              <a:latin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GB" dirty="0">
                <a:cs typeface="Calibri"/>
              </a:rPr>
              <a:t>This  background literature led us to wonder about the</a:t>
            </a:r>
            <a:r>
              <a:rPr lang="en-GB" dirty="0"/>
              <a:t> extent training programmes such as those provides by data services (UKDS specially) are filling the data skills gap among social science students?</a:t>
            </a:r>
          </a:p>
          <a:p>
            <a:pPr marL="285750" indent="-285750">
              <a:buFont typeface="Arial"/>
              <a:buChar char="•"/>
              <a:defRPr/>
            </a:pPr>
            <a:endParaRPr lang="en-GB" dirty="0">
              <a:cs typeface="Calibri"/>
            </a:endParaRPr>
          </a:p>
          <a:p>
            <a:pPr>
              <a:defRPr/>
            </a:pPr>
            <a:endParaRPr lang="en-GB" dirty="0">
              <a:cs typeface="Calibri"/>
            </a:endParaRPr>
          </a:p>
          <a:p>
            <a:pPr>
              <a:defRP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28A7AFC1-0A07-4F77-9B37-31529E9F3C5A}" type="slidenum">
              <a:rPr lang="en-GB"/>
              <a:t>3</a:t>
            </a:fld>
            <a:endParaRPr lang="en-GB"/>
          </a:p>
        </p:txBody>
      </p:sp>
    </p:spTree>
    <p:extLst>
      <p:ext uri="{BB962C8B-B14F-4D97-AF65-F5344CB8AC3E}">
        <p14:creationId xmlns:p14="http://schemas.microsoft.com/office/powerpoint/2010/main" val="413017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fontAlgn="base">
              <a:buFont typeface="Arial" panose="020B0604020202020204" pitchFamily="34" charset="0"/>
              <a:buNone/>
            </a:pPr>
            <a:r>
              <a:rPr lang="en-US" sz="1200" b="1" i="0" dirty="0">
                <a:solidFill>
                  <a:srgbClr val="212322"/>
                </a:solidFill>
                <a:effectLst/>
                <a:highlight>
                  <a:srgbClr val="FFFFFF"/>
                </a:highlight>
                <a:latin typeface="Arial" panose="020B0604020202020204" pitchFamily="34" charset="0"/>
              </a:rPr>
              <a:t>UKDS</a:t>
            </a:r>
          </a:p>
          <a:p>
            <a:pPr marL="171450" indent="-171450" algn="l" rtl="0" fontAlgn="base">
              <a:buFont typeface="Arial" panose="020B0604020202020204" pitchFamily="34" charset="0"/>
              <a:buChar char="•"/>
            </a:pPr>
            <a:r>
              <a:rPr lang="en-US" sz="1200" b="0" i="0" dirty="0">
                <a:solidFill>
                  <a:srgbClr val="212322"/>
                </a:solidFill>
                <a:effectLst/>
                <a:highlight>
                  <a:srgbClr val="FFFFFF"/>
                </a:highlight>
                <a:latin typeface="Arial" panose="020B0604020202020204" pitchFamily="34" charset="0"/>
              </a:rPr>
              <a:t>The UK Data Service is the premier repository for social, population, and economic data in the UK. </a:t>
            </a:r>
          </a:p>
          <a:p>
            <a:pPr marL="171450" indent="-171450" algn="l" rtl="0" fontAlgn="base">
              <a:buFont typeface="Arial" panose="020B0604020202020204" pitchFamily="34" charset="0"/>
              <a:buChar char="•"/>
            </a:pPr>
            <a:r>
              <a:rPr lang="en-US" sz="1200" b="0" i="0" dirty="0">
                <a:solidFill>
                  <a:srgbClr val="212322"/>
                </a:solidFill>
                <a:effectLst/>
                <a:highlight>
                  <a:srgbClr val="FFFFFF"/>
                </a:highlight>
                <a:latin typeface="Arial" panose="020B0604020202020204" pitchFamily="34" charset="0"/>
              </a:rPr>
              <a:t>Our digital collection of more than 9,000 datasets comprises nationally and internationally significant data such as the Census, Understanding Society, the UK Cohort Studies, the </a:t>
            </a:r>
            <a:r>
              <a:rPr lang="en-US" sz="1200" b="0" i="0" dirty="0" err="1">
                <a:solidFill>
                  <a:srgbClr val="212322"/>
                </a:solidFill>
                <a:effectLst/>
                <a:highlight>
                  <a:srgbClr val="FFFFFF"/>
                </a:highlight>
                <a:latin typeface="Arial" panose="020B0604020202020204" pitchFamily="34" charset="0"/>
              </a:rPr>
              <a:t>Labour</a:t>
            </a:r>
            <a:r>
              <a:rPr lang="en-US" sz="1200" b="0" i="0" dirty="0">
                <a:solidFill>
                  <a:srgbClr val="212322"/>
                </a:solidFill>
                <a:effectLst/>
                <a:highlight>
                  <a:srgbClr val="FFFFFF"/>
                </a:highlight>
                <a:latin typeface="Arial" panose="020B0604020202020204" pitchFamily="34" charset="0"/>
              </a:rPr>
              <a:t> Force Surveys, the Family Resources Surveys, and many others. </a:t>
            </a:r>
            <a:endParaRPr lang="en-US" b="0" i="0" dirty="0">
              <a:solidFill>
                <a:srgbClr val="212322"/>
              </a:solidFill>
              <a:effectLst/>
              <a:highlight>
                <a:srgbClr val="FFFFFF"/>
              </a:highlight>
              <a:latin typeface="Segoe UI" panose="020B0502040204020203" pitchFamily="34" charset="0"/>
            </a:endParaRPr>
          </a:p>
          <a:p>
            <a:pPr marL="171450" indent="-171450">
              <a:buFont typeface="Arial" panose="020B0604020202020204" pitchFamily="34" charset="0"/>
              <a:buChar char="•"/>
              <a:defRPr/>
            </a:pPr>
            <a:endParaRPr lang="en-US" dirty="0">
              <a:cs typeface="Calibri"/>
            </a:endParaRPr>
          </a:p>
          <a:p>
            <a:pPr marL="0" indent="0">
              <a:buFont typeface="Arial" panose="020B0604020202020204" pitchFamily="34" charset="0"/>
              <a:buNone/>
              <a:defRPr/>
            </a:pPr>
            <a:r>
              <a:rPr lang="en-US" b="1" dirty="0">
                <a:cs typeface="Calibri"/>
              </a:rPr>
              <a:t>UKDS Training</a:t>
            </a:r>
          </a:p>
          <a:p>
            <a:pPr marL="171450" indent="-171450">
              <a:buFont typeface="Arial" panose="020B0604020202020204" pitchFamily="34" charset="0"/>
              <a:buChar char="•"/>
              <a:defRPr/>
            </a:pPr>
            <a:r>
              <a:rPr lang="en-US" dirty="0">
                <a:cs typeface="Calibri"/>
              </a:rPr>
              <a:t>One of the missions of the UKDS is to foster </a:t>
            </a:r>
            <a:r>
              <a:rPr lang="en-US" sz="1200" b="0" i="0" dirty="0">
                <a:solidFill>
                  <a:srgbClr val="212322"/>
                </a:solidFill>
                <a:effectLst/>
                <a:highlight>
                  <a:srgbClr val="FFFFFF"/>
                </a:highlight>
                <a:latin typeface="Arial" panose="020B0604020202020204" pitchFamily="34" charset="0"/>
              </a:rPr>
              <a:t>data literacy and capacity for research data sharing and re-use. I</a:t>
            </a:r>
            <a:r>
              <a:rPr lang="en-US" dirty="0">
                <a:cs typeface="Calibri"/>
              </a:rPr>
              <a:t>n doing so we provides an extensive large training </a:t>
            </a:r>
            <a:r>
              <a:rPr lang="en-US" dirty="0" err="1">
                <a:cs typeface="Calibri"/>
              </a:rPr>
              <a:t>programme</a:t>
            </a:r>
            <a:r>
              <a:rPr lang="en-US" dirty="0">
                <a:cs typeface="Calibri"/>
              </a:rPr>
              <a:t> (live events and asynchronous training such as video guides, data skills modules)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212322"/>
                </a:solidFill>
                <a:effectLst/>
                <a:highlight>
                  <a:srgbClr val="FFFFFF"/>
                </a:highlight>
                <a:latin typeface="Arial" panose="020B0604020202020204" pitchFamily="34" charset="0"/>
              </a:rPr>
              <a:t>We have approximately 6,000 people a year attend more than 100 live training and user community events; about 10,000 visits a month to our online learning hub and data skills modules; and we average 7,000 views a month of our YouTube training resources.  </a:t>
            </a:r>
            <a:endParaRPr lang="en-US" b="0" i="0" dirty="0">
              <a:solidFill>
                <a:srgbClr val="212322"/>
              </a:solidFill>
              <a:effectLst/>
              <a:highlight>
                <a:srgbClr val="FFFFFF"/>
              </a:highlight>
              <a:latin typeface="Segoe UI" panose="020B0502040204020203" pitchFamily="34" charset="0"/>
            </a:endParaRPr>
          </a:p>
          <a:p>
            <a:pPr marL="171450" indent="-171450">
              <a:buFont typeface="Arial" panose="020B0604020202020204" pitchFamily="34" charset="0"/>
              <a:buChar char="•"/>
              <a:defRPr/>
            </a:pPr>
            <a:r>
              <a:rPr lang="en-US" dirty="0">
                <a:cs typeface="Calibri"/>
              </a:rPr>
              <a:t>We cover 3 core topics within the </a:t>
            </a:r>
            <a:r>
              <a:rPr lang="en-US" dirty="0" err="1">
                <a:cs typeface="Calibri"/>
              </a:rPr>
              <a:t>programme</a:t>
            </a:r>
            <a:r>
              <a:rPr lang="en-US" dirty="0">
                <a:cs typeface="Calibri"/>
              </a:rPr>
              <a:t> – Research Data Management, Finding and Accessing Data, Using Data (intro skills), as shown on the slide. </a:t>
            </a:r>
          </a:p>
          <a:p>
            <a:pPr marL="171450" indent="-171450">
              <a:buFont typeface="Arial" panose="020B0604020202020204" pitchFamily="34" charset="0"/>
              <a:buChar char="•"/>
              <a:defRPr/>
            </a:pPr>
            <a:r>
              <a:rPr lang="en-US" dirty="0">
                <a:cs typeface="Calibri"/>
              </a:rPr>
              <a:t>The third column – ‘using data’ shows the </a:t>
            </a:r>
            <a:r>
              <a:rPr lang="en-US" dirty="0" err="1">
                <a:cs typeface="Calibri"/>
              </a:rPr>
              <a:t>linds</a:t>
            </a:r>
            <a:r>
              <a:rPr lang="en-US" dirty="0">
                <a:cs typeface="Calibri"/>
              </a:rPr>
              <a:t> of things we do – e.g. introduction to using particular datasets, or data types, or substantive themes, computational social science and reproducibility for example. </a:t>
            </a:r>
          </a:p>
          <a:p>
            <a:pPr marL="171450" indent="-171450">
              <a:buFont typeface="Arial" panose="020B0604020202020204" pitchFamily="34" charset="0"/>
              <a:buChar char="•"/>
              <a:defRPr/>
            </a:pPr>
            <a:r>
              <a:rPr lang="en-US" dirty="0">
                <a:cs typeface="Calibri"/>
              </a:rPr>
              <a:t>These are very much at the intro level – and they focus on secondary data analysis for the data that we host at the UKDS (e.g. surveys, census…..)</a:t>
            </a:r>
          </a:p>
          <a:p>
            <a:pPr marL="171450" indent="-171450">
              <a:buFont typeface="Arial" panose="020B0604020202020204" pitchFamily="34" charset="0"/>
              <a:buChar char="•"/>
              <a:defRPr/>
            </a:pPr>
            <a:r>
              <a:rPr lang="en-US" dirty="0">
                <a:cs typeface="Calibri"/>
              </a:rPr>
              <a:t>We don’t do advance training in methods, stats or coding (others in the skills/ methods training ecosystem do that).</a:t>
            </a:r>
          </a:p>
          <a:p>
            <a:pPr marL="171450" indent="-171450">
              <a:buFont typeface="Arial" panose="020B0604020202020204" pitchFamily="34" charset="0"/>
              <a:buChar char="•"/>
              <a:defRPr/>
            </a:pPr>
            <a:endParaRPr lang="en-US" sz="1200" b="0" i="0" dirty="0">
              <a:solidFill>
                <a:srgbClr val="212322"/>
              </a:solidFill>
              <a:effectLst/>
              <a:highlight>
                <a:srgbClr val="FFFFFF"/>
              </a:highlight>
              <a:latin typeface="Arial" panose="020B0604020202020204" pitchFamily="34" charset="0"/>
              <a:cs typeface="Calibri"/>
            </a:endParaRPr>
          </a:p>
          <a:p>
            <a:pPr marL="0" indent="0">
              <a:buFont typeface="Arial" panose="020B0604020202020204" pitchFamily="34" charset="0"/>
              <a:buNone/>
              <a:defRPr/>
            </a:pPr>
            <a:endParaRPr lang="en-US" dirty="0">
              <a:cs typeface="Calibri"/>
            </a:endParaRPr>
          </a:p>
          <a:p>
            <a:pPr marL="0" indent="0">
              <a:buFont typeface="Arial" panose="020B0604020202020204" pitchFamily="34" charset="0"/>
              <a:buNone/>
              <a:defRPr/>
            </a:pPr>
            <a:endParaRPr lang="en-US" dirty="0">
              <a:cs typeface="Calibri"/>
            </a:endParaRPr>
          </a:p>
          <a:p>
            <a:pPr marL="0" indent="0">
              <a:buFont typeface="Arial" panose="020B0604020202020204" pitchFamily="34" charset="0"/>
              <a:buNone/>
              <a:defRPr/>
            </a:pP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68437-34BD-4E9D-B2C6-9B0ED9AAC9B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312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t>Aim of research </a:t>
            </a:r>
          </a:p>
          <a:p>
            <a:pPr marL="456565" indent="-456565">
              <a:buFont typeface="Arial" panose="020B0604020202020204" pitchFamily="34" charset="0"/>
              <a:buChar char="•"/>
            </a:pPr>
            <a:r>
              <a:rPr lang="en-GB" dirty="0"/>
              <a:t>With the literature and the scale and topics of the UKDS training programme in mind, the a</a:t>
            </a:r>
            <a:r>
              <a:rPr lang="en-US" dirty="0" err="1"/>
              <a:t>im</a:t>
            </a:r>
            <a:r>
              <a:rPr lang="en-US" dirty="0"/>
              <a:t> of the research to explore how UK Data Service online training events are supporting the development of quantitative data skills in SHAPE (non-stem) students.</a:t>
            </a:r>
          </a:p>
          <a:p>
            <a:pPr marL="456565" indent="-456565">
              <a:buFont typeface="Arial" panose="020B0604020202020204" pitchFamily="34" charset="0"/>
              <a:buChar char="•"/>
            </a:pPr>
            <a:r>
              <a:rPr lang="en-US" sz="1200" b="0" dirty="0"/>
              <a:t>We focused on training </a:t>
            </a:r>
            <a:r>
              <a:rPr lang="en-US" sz="1200" b="1" dirty="0"/>
              <a:t>events</a:t>
            </a:r>
            <a:r>
              <a:rPr lang="en-US" sz="1200" b="0" dirty="0"/>
              <a:t> for this project (not asynchronous materials), largely due to the accessibility of the ease of obtaining a sampling frame of event attendees. We focused solely on </a:t>
            </a:r>
            <a:r>
              <a:rPr lang="en-US" sz="1200" b="1" dirty="0"/>
              <a:t>online training events </a:t>
            </a:r>
            <a:r>
              <a:rPr lang="en-US" sz="1200" b="0" dirty="0"/>
              <a:t>because (1) students tend to attend online more than they do FTF due to travel costs (2) at the time of the research (2021-2022), the UKDS was mostly delivering its training online due to the pandemic. </a:t>
            </a:r>
            <a:endParaRPr lang="en-US" sz="1200" b="1" dirty="0"/>
          </a:p>
          <a:p>
            <a:pPr marL="456565" indent="-456565">
              <a:buFont typeface="Arial" panose="020B0604020202020204" pitchFamily="34" charset="0"/>
              <a:buChar char="•"/>
            </a:pPr>
            <a:endParaRPr lang="en-US" sz="1200" b="0" dirty="0"/>
          </a:p>
          <a:p>
            <a:pPr marL="0" indent="0">
              <a:buFont typeface="Arial" panose="020B0604020202020204" pitchFamily="34" charset="0"/>
              <a:buNone/>
            </a:pPr>
            <a:r>
              <a:rPr lang="en-US" sz="1200" b="1" dirty="0"/>
              <a:t>What is SHAPE?</a:t>
            </a:r>
          </a:p>
          <a:p>
            <a:pPr marL="171450" indent="-171450">
              <a:buFont typeface="Arial"/>
              <a:buChar char="•"/>
            </a:pPr>
            <a:r>
              <a:rPr lang="en-US" dirty="0"/>
              <a:t>You might be wondering what SHAPE is……..</a:t>
            </a:r>
          </a:p>
          <a:p>
            <a:pPr marL="171450" indent="-171450">
              <a:buFont typeface="Arial"/>
              <a:buChar char="•"/>
            </a:pPr>
            <a:r>
              <a:rPr lang="en-US" dirty="0"/>
              <a:t>SHAPE stands for Social sciences, Humanities, and the Arts for People and the Economy.</a:t>
            </a:r>
            <a:endParaRPr lang="en-US" dirty="0">
              <a:ea typeface="Calibri" panose="020F0502020204030204"/>
              <a:cs typeface="Calibri" panose="020F0502020204030204"/>
            </a:endParaRPr>
          </a:p>
          <a:p>
            <a:pPr marL="171450" indent="-171450">
              <a:buFont typeface="Arial"/>
              <a:buChar char="•"/>
            </a:pPr>
            <a:r>
              <a:rPr lang="en-US" dirty="0"/>
              <a:t>Launched in 2020, by the British Academy, the SHAPE campaign aims to harness the collective power of social sciences, humanities and the arts.</a:t>
            </a:r>
            <a:endParaRPr lang="en-US" dirty="0">
              <a:ea typeface="Calibri"/>
              <a:cs typeface="Calibri"/>
            </a:endParaRPr>
          </a:p>
          <a:p>
            <a:pPr marL="171450" indent="-171450">
              <a:buFont typeface="Arial"/>
              <a:buChar char="•"/>
            </a:pPr>
            <a:r>
              <a:rPr lang="en-US" dirty="0"/>
              <a:t>It was developed as a tool to tell the story of these subjects, which help us make sense of the human world, to value and express the complexity of life and culture, and to understand and solve global issues.</a:t>
            </a:r>
            <a:endParaRPr lang="en-US" dirty="0">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There is a lot of reference to non-STEM or non-STEM majors. The point of us in our work </a:t>
            </a:r>
            <a:r>
              <a:rPr lang="en-US" dirty="0" err="1"/>
              <a:t>focussing</a:t>
            </a:r>
            <a:r>
              <a:rPr lang="en-US" dirty="0"/>
              <a:t> on SHAPE is to create a positive narrative around this but not ‘othering’ using the ’non’ as a prefix. I acknowledge this is only one definition of subjects outside of STEM. </a:t>
            </a:r>
          </a:p>
          <a:p>
            <a:pPr marL="171450" indent="-171450">
              <a:buFont typeface="Arial"/>
              <a:buChar char="•"/>
            </a:pPr>
            <a:r>
              <a:rPr lang="en-US" b="0" dirty="0"/>
              <a:t>SHAPE </a:t>
            </a:r>
            <a:r>
              <a:rPr lang="en-US" dirty="0"/>
              <a:t>research and skills are particularly valuable to the 21st-century workplace – they are vital to the health, wellbeing and prosperity of the nation and to tackling grand challenges. They teach us to </a:t>
            </a:r>
            <a:r>
              <a:rPr lang="en-US" dirty="0" err="1"/>
              <a:t>analyse</a:t>
            </a:r>
            <a:r>
              <a:rPr lang="en-US" dirty="0"/>
              <a:t>, interpret, create, communicate and collaborate with </a:t>
            </a:r>
            <a:r>
              <a:rPr lang="en-US" dirty="0" err="1"/>
              <a:t>rigour</a:t>
            </a:r>
            <a:r>
              <a:rPr lang="en-US" dirty="0"/>
              <a:t>, clarity and energy – crucial skills for today. And together with STEM subjects, they help us make innovation work harder for the benefit of everyone.</a:t>
            </a:r>
          </a:p>
          <a:p>
            <a:endParaRPr lang="en-US" dirty="0"/>
          </a:p>
          <a:p>
            <a:r>
              <a:rPr lang="en-US" dirty="0">
                <a:hlinkClick r:id="rId3"/>
              </a:rPr>
              <a:t>This is SHAPE | The British Academy</a:t>
            </a:r>
            <a:endParaRPr lang="en-US" dirty="0">
              <a:ea typeface="Calibri" panose="020F0502020204030204"/>
              <a:cs typeface="+mn-lt"/>
            </a:endParaRPr>
          </a:p>
          <a:p>
            <a:endParaRPr lang="en-US" dirty="0">
              <a:ea typeface="Calibri" panose="020F0502020204030204"/>
              <a:cs typeface="+mn-lt"/>
            </a:endParaRPr>
          </a:p>
          <a:p>
            <a:pPr marL="456565" indent="-456565"/>
            <a:endParaRPr lang="en-US" sz="1200" dirty="0">
              <a:solidFill>
                <a:srgbClr val="000000"/>
              </a:solidFill>
              <a:latin typeface="Arial"/>
              <a:ea typeface="Calibri"/>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28A7AFC1-0A07-4F77-9B37-31529E9F3C5A}" type="slidenum">
              <a:rPr lang="en-GB"/>
              <a:t>5</a:t>
            </a:fld>
            <a:endParaRPr lang="en-GB"/>
          </a:p>
        </p:txBody>
      </p:sp>
    </p:spTree>
    <p:extLst>
      <p:ext uri="{BB962C8B-B14F-4D97-AF65-F5344CB8AC3E}">
        <p14:creationId xmlns:p14="http://schemas.microsoft.com/office/powerpoint/2010/main" val="492990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A sampling frame of attendees at UKDS online training events was used, this was subject to a data protection impact assessment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A purposive sample was then drawn using the following eligibility criteria: attendees at foundational level online events between May 2021-March 2022 who self-identified as students (undergraduates or postgraduates undertaking taught or research degrees) from SHAPE disciplines and who had consented to be contacted for further research. Those identifying as STEM students and/or who had only attended events with a more intermediate-level methods focus were excluded (not many of these.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This resulted in a final sample of 67 students, each of which was sent a </a:t>
            </a:r>
            <a:r>
              <a:rPr lang="en-US" sz="1800" b="0" i="0" dirty="0" err="1">
                <a:solidFill>
                  <a:srgbClr val="000000"/>
                </a:solidFill>
                <a:effectLst/>
                <a:highlight>
                  <a:srgbClr val="FFFFFF"/>
                </a:highlight>
                <a:latin typeface="Arial" panose="020B0604020202020204" pitchFamily="34" charset="0"/>
              </a:rPr>
              <a:t>personalised</a:t>
            </a:r>
            <a:r>
              <a:rPr lang="en-US" sz="1800" b="0" i="0" dirty="0">
                <a:solidFill>
                  <a:srgbClr val="000000"/>
                </a:solidFill>
                <a:effectLst/>
                <a:highlight>
                  <a:srgbClr val="FFFFFF"/>
                </a:highlight>
                <a:latin typeface="Arial" panose="020B0604020202020204" pitchFamily="34" charset="0"/>
              </a:rPr>
              <a:t> email (June 2022) asking them if they would like to participate in the research.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 email contained a Participant Information Sheet and consent form, which they were asked to read, sign and return. They were offered a £30 gift voucher to participate. </a:t>
            </a:r>
          </a:p>
          <a:p>
            <a:pPr marL="285750" indent="-285750" algn="l" rtl="0" fontAlgn="base">
              <a:buFont typeface="Arial" panose="020B0604020202020204" pitchFamily="34" charset="0"/>
              <a:buChar char="•"/>
            </a:pPr>
            <a:endParaRPr lang="en-US" sz="1800" b="0" i="0" dirty="0">
              <a:solidFill>
                <a:srgbClr val="000000"/>
              </a:solidFill>
              <a:effectLst/>
              <a:highlight>
                <a:srgbClr val="FFFFFF"/>
              </a:highlight>
              <a:latin typeface="Arial" panose="020B0604020202020204" pitchFamily="34" charset="0"/>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This resulted in a final achieved sample of 10 students (9 postgraduates and 1 undergraduate at the time they attended the training event).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Participating students came from a range of SHAPE disciplines including political science, criminology, sociology, economics, social policy, health and finance. Each student had attended at least one UKDS online training event and they had collectively attended 10 events, with some attending more than one event. </a:t>
            </a:r>
            <a:endParaRPr lang="en-US" sz="2800"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Arial" panose="020B0604020202020204" pitchFamily="34" charset="0"/>
              </a:rPr>
              <a:t> </a:t>
            </a:r>
            <a:endParaRPr lang="en-US" sz="2800" b="0" i="0" dirty="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Semi-structured interviews were conducted in July 2022, using a flexible interview protocol to explore the areas of interest.</a:t>
            </a:r>
            <a:r>
              <a:rPr lang="en-US" sz="1800" b="0" i="1" dirty="0">
                <a:solidFill>
                  <a:srgbClr val="000000"/>
                </a:solidFill>
                <a:effectLst/>
                <a:highlight>
                  <a:srgbClr val="FFFFFF"/>
                </a:highlight>
                <a:latin typeface="Arial" panose="020B0604020202020204" pitchFamily="34" charset="0"/>
              </a:rPr>
              <a:t>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Each interview lasted 30-40 minutes and was conducted online using Microsoft Teams.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Interviews were recorded and consent was obtained both in writing and verbally. Participants were informed (in writing and verbally) that they were free to withdraw at any time should they wish to. </a:t>
            </a:r>
          </a:p>
          <a:p>
            <a:pPr marL="285750" indent="-285750" algn="l" rtl="0" fontAlgn="base">
              <a:buFont typeface="Arial" panose="020B0604020202020204" pitchFamily="34" charset="0"/>
              <a:buChar char="•"/>
            </a:pPr>
            <a:r>
              <a:rPr lang="en-GB" sz="1800" b="0" i="0" u="none" strike="noStrike" dirty="0">
                <a:solidFill>
                  <a:srgbClr val="000000"/>
                </a:solidFill>
                <a:effectLst/>
                <a:latin typeface="Arial" panose="020B0604020202020204" pitchFamily="34" charset="0"/>
              </a:rPr>
              <a:t>Interviews took place using Microsoft Teams (recorded). </a:t>
            </a:r>
            <a:r>
              <a:rPr lang="en-US" sz="1800" b="0" i="0" dirty="0">
                <a:solidFill>
                  <a:srgbClr val="000000"/>
                </a:solidFill>
                <a:effectLst/>
                <a:highlight>
                  <a:srgbClr val="FFFFFF"/>
                </a:highlight>
                <a:latin typeface="Arial" panose="020B0604020202020204" pitchFamily="34" charset="0"/>
              </a:rPr>
              <a:t>The interview involved</a:t>
            </a:r>
            <a:r>
              <a:rPr lang="en-US" sz="1800" b="0" i="0" dirty="0">
                <a:solidFill>
                  <a:srgbClr val="000000"/>
                </a:solidFill>
                <a:effectLst/>
                <a:highlight>
                  <a:srgbClr val="FCFCFC"/>
                </a:highlight>
                <a:latin typeface="Arial" panose="020B0604020202020204" pitchFamily="34" charset="0"/>
              </a:rPr>
              <a:t> questions on the participant’s experience of the event(s), why they attended, what they had learnt, whether they were using what they had learnt and if it had influenced their future work. </a:t>
            </a:r>
            <a:r>
              <a:rPr lang="en-US" sz="1800" b="0" i="0" dirty="0">
                <a:solidFill>
                  <a:srgbClr val="000000"/>
                </a:solidFill>
                <a:effectLst/>
                <a:highlight>
                  <a:srgbClr val="FFFFFF"/>
                </a:highlight>
                <a:latin typeface="Arial" panose="020B0604020202020204" pitchFamily="34" charset="0"/>
              </a:rPr>
              <a:t>No special category data or sensitive data were collected from participants.  </a:t>
            </a:r>
            <a:endParaRPr lang="en-US" sz="1200" b="0" i="0" dirty="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Transcribed using MT auto transcription. Checked for accuracy, anonymised, recordings securely destroyed</a:t>
            </a:r>
            <a:endParaRPr lang="en-US" sz="1800" b="0" i="0" dirty="0">
              <a:solidFill>
                <a:srgbClr val="000000"/>
              </a:solidFill>
              <a:effectLst/>
              <a:latin typeface="Arial" panose="020B0604020202020204" pitchFamily="34" charset="0"/>
            </a:endParaRPr>
          </a:p>
          <a:p>
            <a:endParaRPr lang="en-GB" b="1" dirty="0">
              <a:ea typeface="Calibri"/>
              <a:cs typeface="Calibri"/>
            </a:endParaRPr>
          </a:p>
          <a:p>
            <a:endParaRPr lang="en-GB" b="1" dirty="0">
              <a:ea typeface="Calibri"/>
              <a:cs typeface="Calibri"/>
            </a:endParaRPr>
          </a:p>
          <a:p>
            <a:pPr marL="285750" indent="-285750">
              <a:lnSpc>
                <a:spcPct val="90000"/>
              </a:lnSpc>
              <a:spcBef>
                <a:spcPts val="1000"/>
              </a:spcBef>
              <a:buFont typeface="Arial"/>
              <a:buChar char="•"/>
            </a:pPr>
            <a:r>
              <a:rPr lang="en-GB" sz="1000" b="0" i="0" dirty="0">
                <a:solidFill>
                  <a:schemeClr val="tx1"/>
                </a:solidFill>
                <a:effectLst/>
                <a:highlight>
                  <a:srgbClr val="FFFFFF"/>
                </a:highlight>
                <a:latin typeface="+mn-lt"/>
                <a:cs typeface="Arial"/>
              </a:rPr>
              <a:t>The</a:t>
            </a:r>
            <a:r>
              <a:rPr lang="en-US" sz="1200" b="0" i="0" dirty="0">
                <a:solidFill>
                  <a:srgbClr val="000000"/>
                </a:solidFill>
                <a:effectLst/>
                <a:highlight>
                  <a:srgbClr val="FFFFFF"/>
                </a:highlight>
                <a:latin typeface="Arial" panose="020B0604020202020204" pitchFamily="34" charset="0"/>
              </a:rPr>
              <a:t> study was reviewed by the University of Manchester Research Ethics Team and was deemed exempt from University of Manchester UREC (University Research Ethics Committee) review. The research was conducted in accordance with accepted ethical standards including informed consent, data protection and protection of confidentiality. All participants were aged 18 or over and provided written informed consent. Participants were not from vulnerable or dependent groups. The questions were not of a personal, sensitive or confidential nature. As part of the ethics review, a Data Protection Impact Assessment (DPIA) was conducted to ensure that procedures were put in place to </a:t>
            </a:r>
            <a:r>
              <a:rPr lang="en-US" sz="1200" b="0" i="0" dirty="0" err="1">
                <a:solidFill>
                  <a:srgbClr val="000000"/>
                </a:solidFill>
                <a:effectLst/>
                <a:highlight>
                  <a:srgbClr val="FFFFFF"/>
                </a:highlight>
                <a:latin typeface="Arial" panose="020B0604020202020204" pitchFamily="34" charset="0"/>
              </a:rPr>
              <a:t>minimise</a:t>
            </a:r>
            <a:r>
              <a:rPr lang="en-US" sz="1200" b="0" i="0" dirty="0">
                <a:solidFill>
                  <a:srgbClr val="000000"/>
                </a:solidFill>
                <a:effectLst/>
                <a:highlight>
                  <a:srgbClr val="FFFFFF"/>
                </a:highlight>
                <a:latin typeface="Arial" panose="020B0604020202020204" pitchFamily="34" charset="0"/>
              </a:rPr>
              <a:t> the data protection risks. The DPIA concluded that the project involved minimal risk to data subjects’ rights. </a:t>
            </a:r>
            <a:endParaRPr lang="en-US" b="0" i="0" dirty="0">
              <a:solidFill>
                <a:srgbClr val="000000"/>
              </a:solidFill>
              <a:effectLst/>
              <a:highlight>
                <a:srgbClr val="FFFFFF"/>
              </a:highlight>
              <a:latin typeface="Segoe UI" panose="020B0502040204020203" pitchFamily="34" charset="0"/>
            </a:endParaRPr>
          </a:p>
          <a:p>
            <a:pPr algn="l" rtl="0" fontAlgn="base"/>
            <a:r>
              <a:rPr lang="en-US" sz="1200" b="0" i="0" dirty="0">
                <a:solidFill>
                  <a:srgbClr val="000000"/>
                </a:solidFill>
                <a:effectLst/>
                <a:highlight>
                  <a:srgbClr val="FFFFFF"/>
                </a:highlight>
                <a:latin typeface="Arial" panose="020B0604020202020204" pitchFamily="34" charset="0"/>
              </a:rPr>
              <a:t> </a:t>
            </a:r>
            <a:endParaRPr lang="en-US" b="0" i="0" dirty="0">
              <a:solidFill>
                <a:srgbClr val="000000"/>
              </a:solidFill>
              <a:effectLst/>
              <a:highlight>
                <a:srgbClr val="FFFFFF"/>
              </a:highlight>
              <a:latin typeface="Segoe UI" panose="020B0502040204020203" pitchFamily="34" charset="0"/>
            </a:endParaRPr>
          </a:p>
          <a:p>
            <a:endParaRPr lang="en-GB" b="1" dirty="0">
              <a:ea typeface="Calibri"/>
              <a:cs typeface="Calibri"/>
            </a:endParaRPr>
          </a:p>
        </p:txBody>
      </p:sp>
      <p:sp>
        <p:nvSpPr>
          <p:cNvPr id="4" name="Slide Number Placeholder 3"/>
          <p:cNvSpPr>
            <a:spLocks noGrp="1"/>
          </p:cNvSpPr>
          <p:nvPr>
            <p:ph type="sldNum" sz="quarter" idx="5"/>
          </p:nvPr>
        </p:nvSpPr>
        <p:spPr/>
        <p:txBody>
          <a:bodyPr/>
          <a:lstStyle/>
          <a:p>
            <a:fld id="{28A7AFC1-0A07-4F77-9B37-31529E9F3C5A}" type="slidenum">
              <a:rPr lang="en-GB"/>
              <a:t>6</a:t>
            </a:fld>
            <a:endParaRPr lang="en-GB"/>
          </a:p>
        </p:txBody>
      </p:sp>
    </p:spTree>
    <p:extLst>
      <p:ext uri="{BB962C8B-B14F-4D97-AF65-F5344CB8AC3E}">
        <p14:creationId xmlns:p14="http://schemas.microsoft.com/office/powerpoint/2010/main" val="2366368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Arial" panose="020B0604020202020204" pitchFamily="34" charset="0"/>
              </a:rPr>
              <a:t>The analysis was situated within a realist ontology, to allow exploration of the participant’s own reflections, understanding and perspectives of their experiences of the training events. as accurately as possible while also acknowledging and embracing our subjective roles and interpretations as researchers. </a:t>
            </a:r>
          </a:p>
          <a:p>
            <a:pPr marL="285750" indent="-285750">
              <a:buFont typeface="Arial" panose="020B0604020202020204" pitchFamily="34" charset="0"/>
              <a:buChar char="•"/>
            </a:pPr>
            <a:r>
              <a:rPr lang="en-US" sz="1800" b="0" i="0" dirty="0">
                <a:solidFill>
                  <a:srgbClr val="000000"/>
                </a:solidFill>
                <a:effectLst/>
                <a:latin typeface="Arial" panose="020B0604020202020204" pitchFamily="34" charset="0"/>
              </a:rPr>
              <a:t>Reflexive thematic analysis was therefore an appropriate method of analysis. </a:t>
            </a:r>
          </a:p>
          <a:p>
            <a:pPr marL="285750" indent="-285750">
              <a:buFont typeface="Arial" panose="020B0604020202020204" pitchFamily="34" charset="0"/>
              <a:buChar char="•"/>
            </a:pPr>
            <a:r>
              <a:rPr lang="en-US" sz="1800" b="0" i="0" dirty="0">
                <a:solidFill>
                  <a:srgbClr val="000000"/>
                </a:solidFill>
                <a:effectLst/>
                <a:latin typeface="Arial" panose="020B0604020202020204" pitchFamily="34" charset="0"/>
              </a:rPr>
              <a:t>We </a:t>
            </a:r>
            <a:r>
              <a:rPr lang="en-US" sz="1800" b="0" i="0" dirty="0" err="1">
                <a:solidFill>
                  <a:srgbClr val="000000"/>
                </a:solidFill>
                <a:effectLst/>
                <a:latin typeface="Arial" panose="020B0604020202020204" pitchFamily="34" charset="0"/>
              </a:rPr>
              <a:t>focussed</a:t>
            </a:r>
            <a:r>
              <a:rPr lang="en-US" sz="1800" b="0" i="0" dirty="0">
                <a:solidFill>
                  <a:srgbClr val="000000"/>
                </a:solidFill>
                <a:effectLst/>
                <a:latin typeface="Arial" panose="020B0604020202020204" pitchFamily="34" charset="0"/>
              </a:rPr>
              <a:t> on</a:t>
            </a:r>
            <a:r>
              <a:rPr lang="en-US" sz="1800" b="0" i="0" dirty="0">
                <a:solidFill>
                  <a:srgbClr val="333333"/>
                </a:solidFill>
                <a:effectLst/>
                <a:latin typeface="Arial" panose="020B0604020202020204" pitchFamily="34" charset="0"/>
              </a:rPr>
              <a:t> semantic features of the data using</a:t>
            </a:r>
            <a:r>
              <a:rPr lang="en-US" sz="1800" b="0" i="0" dirty="0">
                <a:solidFill>
                  <a:srgbClr val="000000"/>
                </a:solidFill>
                <a:effectLst/>
                <a:latin typeface="Arial" panose="020B0604020202020204" pitchFamily="34" charset="0"/>
              </a:rPr>
              <a:t> a combination of inductive and deductive approaches to construct codes and themes. </a:t>
            </a:r>
          </a:p>
          <a:p>
            <a:pPr marL="285750" indent="-285750">
              <a:buFont typeface="Arial" panose="020B0604020202020204" pitchFamily="34" charset="0"/>
              <a:buChar char="•"/>
            </a:pPr>
            <a:r>
              <a:rPr lang="en-US" sz="1800" b="0" i="0" dirty="0">
                <a:solidFill>
                  <a:srgbClr val="000000"/>
                </a:solidFill>
                <a:effectLst/>
                <a:latin typeface="Arial" panose="020B0604020202020204" pitchFamily="34" charset="0"/>
              </a:rPr>
              <a:t>We used the six phase approach towards reflective thematic analysis of Braun and Clarke (2021).  </a:t>
            </a:r>
          </a:p>
          <a:p>
            <a:endParaRPr lang="en-US" sz="1800" b="0" i="0" dirty="0">
              <a:solidFill>
                <a:srgbClr val="000000"/>
              </a:solidFill>
              <a:effectLst/>
              <a:latin typeface="Arial" panose="020B0604020202020204" pitchFamily="34" charset="0"/>
              <a:ea typeface="Calibri"/>
              <a:cs typeface="Calibri" panose="020F0502020204030204"/>
            </a:endParaRPr>
          </a:p>
          <a:p>
            <a:endParaRPr lang="en-US" sz="1800" b="0" i="0" dirty="0">
              <a:solidFill>
                <a:srgbClr val="000000"/>
              </a:solidFill>
              <a:effectLst/>
              <a:latin typeface="Arial" panose="020B0604020202020204" pitchFamily="34" charset="0"/>
              <a:ea typeface="Calibri"/>
              <a:cs typeface="Calibri" panose="020F0502020204030204"/>
            </a:endParaRPr>
          </a:p>
          <a:p>
            <a:pPr algn="l" rtl="0" fontAlgn="base"/>
            <a:r>
              <a:rPr lang="en-US" sz="1800" b="1" i="0" dirty="0">
                <a:solidFill>
                  <a:srgbClr val="000000"/>
                </a:solidFill>
                <a:effectLst/>
                <a:highlight>
                  <a:srgbClr val="FFFFFF"/>
                </a:highlight>
                <a:latin typeface="Arial" panose="020B0604020202020204" pitchFamily="34" charset="0"/>
              </a:rPr>
              <a:t>More detail if you need: </a:t>
            </a:r>
          </a:p>
          <a:p>
            <a:pPr algn="l" rtl="0" fontAlgn="base"/>
            <a:endParaRPr lang="en-US" sz="2800" b="0" i="0" dirty="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Phase 1 involved becoming familiar with the data by listening to the recordings and noting down initial thoughts, followed by reading and re-reading the transcripts several times to become immersed in the data (Braun &amp; Clarke, 2021).</a:t>
            </a:r>
            <a:r>
              <a:rPr lang="en-US" sz="1800" b="0" i="1" dirty="0">
                <a:solidFill>
                  <a:srgbClr val="000000"/>
                </a:solidFill>
                <a:effectLst/>
                <a:highlight>
                  <a:srgbClr val="FFFFFF"/>
                </a:highlight>
                <a:latin typeface="Arial" panose="020B0604020202020204" pitchFamily="34" charset="0"/>
              </a:rPr>
              <a:t>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 coding phase (Phase 2) involved identifying features of the data that we considered important to the overall research question. Coding was carried out using NVivo 12 Plus.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 first round of coding at Phase 2 initially generated 14 codes; 3 of the codes were deductive and 11 were inductive.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A ‘SHAPE Analytical and Research skills framework’ and an accompanying list of Professional skills were used as the theoretical basis for the deductive coding – &lt;&lt;this is in a slide that is hidden at the end of this presentation if you need it&gt;&gt;. Referring to evidence and information rather than just data, and incorporating research design and methods, the Analytical and Research Skills framework reflects how social research is taught and conducted so this framework is a good fit for our qualitative research.   </a:t>
            </a:r>
            <a:endParaRPr lang="en-US" sz="2800" b="0" i="0" dirty="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 coding in Phase 2 evolved and was refined as we engaged more closely with the data through iterative rounds of reading and review. This resulted in 19 final codes from Phase 2.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Phase 3 involved identifying initial themes from the 19 codes, by combining different codes that were similar, renaming, distilling, and rearranging them: resulting in the construction of 8 initial themes</a:t>
            </a:r>
            <a:r>
              <a:rPr lang="en-US" sz="1800" b="0" i="1" dirty="0">
                <a:solidFill>
                  <a:srgbClr val="000000"/>
                </a:solidFill>
                <a:effectLst/>
                <a:highlight>
                  <a:srgbClr val="FFFFFF"/>
                </a:highlight>
                <a:latin typeface="Arial" panose="020B0604020202020204" pitchFamily="34" charset="0"/>
              </a:rPr>
              <a:t>.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In Phase 4 the themes were reviewed and then defined at Phase 5 - resulting in 6 themes.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At Phase 6, the writing phase, further refinement of the themes resulted in 5 final themes.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 construction of themes was iterative and consultative, with regular discussion during Phases 4-6 between the two researchers.   </a:t>
            </a:r>
            <a:endParaRPr lang="en-US" sz="2800" b="0" i="0" dirty="0">
              <a:solidFill>
                <a:srgbClr val="000000"/>
              </a:solidFill>
              <a:effectLst/>
              <a:highlight>
                <a:srgbClr val="FFFFFF"/>
              </a:highlight>
              <a:latin typeface="Segoe UI" panose="020B0502040204020203" pitchFamily="34" charset="0"/>
            </a:endParaRPr>
          </a:p>
          <a:p>
            <a:endParaRPr lang="en-US" sz="1800" b="0" i="0" dirty="0">
              <a:solidFill>
                <a:srgbClr val="000000"/>
              </a:solidFill>
              <a:effectLst/>
              <a:latin typeface="Arial" panose="020B0604020202020204" pitchFamily="34" charset="0"/>
              <a:ea typeface="Calibri"/>
              <a:cs typeface="Calibri" panose="020F0502020204030204"/>
            </a:endParaRPr>
          </a:p>
          <a:p>
            <a:endParaRPr lang="en-GB" dirty="0">
              <a:ea typeface="Calibri"/>
              <a:cs typeface="Calibri" panose="020F0502020204030204"/>
            </a:endParaRPr>
          </a:p>
        </p:txBody>
      </p:sp>
      <p:sp>
        <p:nvSpPr>
          <p:cNvPr id="4" name="Slide Number Placeholder 3"/>
          <p:cNvSpPr>
            <a:spLocks noGrp="1"/>
          </p:cNvSpPr>
          <p:nvPr>
            <p:ph type="sldNum" sz="quarter" idx="5"/>
          </p:nvPr>
        </p:nvSpPr>
        <p:spPr/>
        <p:txBody>
          <a:bodyPr/>
          <a:lstStyle/>
          <a:p>
            <a:fld id="{28A7AFC1-0A07-4F77-9B37-31529E9F3C5A}" type="slidenum">
              <a:rPr lang="en-GB"/>
              <a:t>7</a:t>
            </a:fld>
            <a:endParaRPr lang="en-GB"/>
          </a:p>
        </p:txBody>
      </p:sp>
    </p:spTree>
    <p:extLst>
      <p:ext uri="{BB962C8B-B14F-4D97-AF65-F5344CB8AC3E}">
        <p14:creationId xmlns:p14="http://schemas.microsoft.com/office/powerpoint/2010/main" val="2400553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ea typeface="Calibri"/>
                <a:cs typeface="Calibri"/>
              </a:rPr>
              <a:t>You can skip this slide if you need – but it shows the 5 final themes (i.e. summarizes the results). </a:t>
            </a:r>
          </a:p>
          <a:p>
            <a:pPr marL="171450" indent="-171450">
              <a:buFont typeface="Arial"/>
              <a:buChar char="•"/>
            </a:pPr>
            <a:endParaRPr lang="en-US" dirty="0">
              <a:ea typeface="Calibri"/>
              <a:cs typeface="Calibri"/>
            </a:endParaRPr>
          </a:p>
          <a:p>
            <a:pPr marL="171450" indent="-171450">
              <a:buFont typeface="Arial"/>
              <a:buChar char="•"/>
            </a:pPr>
            <a:r>
              <a:rPr lang="en-US" dirty="0">
                <a:ea typeface="Calibri"/>
                <a:cs typeface="Calibri"/>
              </a:rPr>
              <a:t>If anyone asks here is the info on number of interviewees (out of 10) who mentioned each theme and the number of coded quotes in each theme across all interviews e.g. for number 1, there were 7 interviewees who mentioned the theme and there were 26 coded extracts for this theme across all the interviews. </a:t>
            </a:r>
          </a:p>
          <a:p>
            <a:pPr algn="r" rtl="0" fontAlgn="base"/>
            <a:endParaRPr lang="en-US" b="0" i="0" dirty="0">
              <a:solidFill>
                <a:srgbClr val="000000"/>
              </a:solidFill>
              <a:effectLst/>
              <a:highlight>
                <a:srgbClr val="FFFFFF"/>
              </a:highlight>
              <a:latin typeface="Segoe UI" panose="020B0502040204020203" pitchFamily="34" charset="0"/>
            </a:endParaRPr>
          </a:p>
          <a:p>
            <a:pPr algn="r" rtl="0" fontAlgn="base"/>
            <a:r>
              <a:rPr lang="en-US" sz="1800" b="0" i="0" dirty="0">
                <a:solidFill>
                  <a:srgbClr val="000000"/>
                </a:solidFill>
                <a:effectLst/>
                <a:highlight>
                  <a:srgbClr val="FFFFFF"/>
                </a:highlight>
                <a:latin typeface="Arial" panose="020B0604020202020204" pitchFamily="34" charset="0"/>
              </a:rPr>
              <a:t>8 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D0D0D"/>
                </a:solidFill>
                <a:effectLst/>
                <a:latin typeface="Arial" panose="020B0604020202020204" pitchFamily="34" charset="0"/>
              </a:rPr>
              <a:t>1. Gaining confidence to get started with quantitative data  7, 26</a:t>
            </a:r>
            <a:endParaRPr lang="en-US" b="0" i="0" dirty="0">
              <a:effectLst/>
            </a:endParaRPr>
          </a:p>
          <a:p>
            <a:pPr algn="l" rtl="0" fontAlgn="base"/>
            <a:r>
              <a:rPr lang="en-US" sz="1800" b="0" i="0" dirty="0">
                <a:solidFill>
                  <a:srgbClr val="0D0D0D"/>
                </a:solidFill>
                <a:effectLst/>
                <a:latin typeface="Arial" panose="020B0604020202020204" pitchFamily="34" charset="0"/>
              </a:rPr>
              <a:t>2. Planning and designing research and assessing data sources   10, 46</a:t>
            </a:r>
            <a:endParaRPr lang="en-US" b="0" i="0" dirty="0">
              <a:effectLst/>
            </a:endParaRPr>
          </a:p>
          <a:p>
            <a:pPr algn="l" rtl="0" fontAlgn="base"/>
            <a:r>
              <a:rPr lang="en-US" sz="1800" b="0" i="0" dirty="0">
                <a:solidFill>
                  <a:srgbClr val="0D0D0D"/>
                </a:solidFill>
                <a:effectLst/>
                <a:latin typeface="Arial" panose="020B0604020202020204" pitchFamily="34" charset="0"/>
              </a:rPr>
              <a:t>3. Applied practical data skills  8, 25</a:t>
            </a:r>
            <a:endParaRPr lang="en-US" b="0" i="0" dirty="0">
              <a:effectLst/>
            </a:endParaRPr>
          </a:p>
          <a:p>
            <a:pPr algn="l" rtl="0" fontAlgn="base"/>
            <a:r>
              <a:rPr lang="en-US" sz="1800" b="0" i="0" dirty="0">
                <a:solidFill>
                  <a:srgbClr val="0D0D0D"/>
                </a:solidFill>
                <a:effectLst/>
                <a:latin typeface="Arial" panose="020B0604020202020204" pitchFamily="34" charset="0"/>
              </a:rPr>
              <a:t>4. Inspiring further learning, career opportunities and cascading knowledge 8, 31</a:t>
            </a:r>
            <a:endParaRPr lang="en-US" b="0" i="0" dirty="0">
              <a:effectLst/>
            </a:endParaRPr>
          </a:p>
          <a:p>
            <a:pPr algn="l" rtl="0" fontAlgn="base"/>
            <a:r>
              <a:rPr lang="en-US" sz="1800" b="0" i="0" dirty="0">
                <a:solidFill>
                  <a:srgbClr val="0D0D0D"/>
                </a:solidFill>
                <a:effectLst/>
                <a:latin typeface="Arial" panose="020B0604020202020204" pitchFamily="34" charset="0"/>
              </a:rPr>
              <a:t>5. Providing access to a research community, networking and peer-support 3, 8</a:t>
            </a:r>
            <a:endParaRPr lang="en-US" b="0" i="0" dirty="0">
              <a:effectLst/>
            </a:endParaRPr>
          </a:p>
          <a:p>
            <a:pPr algn="l" rtl="0" fontAlgn="base"/>
            <a:endParaRPr lang="en-US" b="0" i="0" dirty="0">
              <a:solidFill>
                <a:srgbClr val="000000"/>
              </a:solidFill>
              <a:effectLst/>
              <a:highlight>
                <a:srgbClr val="FFFFFF"/>
              </a:highlight>
              <a:latin typeface="Segoe UI" panose="020B0502040204020203" pitchFamily="34" charset="0"/>
            </a:endParaRPr>
          </a:p>
          <a:p>
            <a:pPr marL="171450" indent="-171450">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28A7AFC1-0A07-4F77-9B37-31529E9F3C5A}" type="slidenum">
              <a:rPr lang="en-GB"/>
              <a:t>8</a:t>
            </a:fld>
            <a:endParaRPr lang="en-GB"/>
          </a:p>
        </p:txBody>
      </p:sp>
    </p:spTree>
    <p:extLst>
      <p:ext uri="{BB962C8B-B14F-4D97-AF65-F5344CB8AC3E}">
        <p14:creationId xmlns:p14="http://schemas.microsoft.com/office/powerpoint/2010/main" val="4075756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ea typeface="Calibri"/>
              <a:cs typeface="Calibri"/>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This theme was very strong within the qualitative data. Many of the students expressed a fear of quantitative data, particularly if they were from a qualitative background.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They used words</a:t>
            </a:r>
            <a:r>
              <a:rPr lang="en-US" sz="1800" b="0" i="1" dirty="0">
                <a:solidFill>
                  <a:srgbClr val="000000"/>
                </a:solidFill>
                <a:effectLst/>
                <a:highlight>
                  <a:srgbClr val="FFFFFF"/>
                </a:highlight>
                <a:latin typeface="Arial" panose="020B0604020202020204" pitchFamily="34" charset="0"/>
              </a:rPr>
              <a:t> </a:t>
            </a:r>
            <a:r>
              <a:rPr lang="en-US" sz="1800" b="0" i="0" dirty="0">
                <a:solidFill>
                  <a:srgbClr val="000000"/>
                </a:solidFill>
                <a:effectLst/>
                <a:highlight>
                  <a:srgbClr val="FFFFFF"/>
                </a:highlight>
                <a:latin typeface="Arial" panose="020B0604020202020204" pitchFamily="34" charset="0"/>
              </a:rPr>
              <a:t>such as</a:t>
            </a:r>
            <a:r>
              <a:rPr lang="en-US" sz="1800" b="0" i="1" dirty="0">
                <a:solidFill>
                  <a:srgbClr val="000000"/>
                </a:solidFill>
                <a:effectLst/>
                <a:highlight>
                  <a:srgbClr val="FFFFFF"/>
                </a:highlight>
                <a:latin typeface="Arial" panose="020B0604020202020204" pitchFamily="34" charset="0"/>
              </a:rPr>
              <a:t> </a:t>
            </a:r>
            <a:r>
              <a:rPr lang="en-US" sz="1800" b="0" i="0" dirty="0">
                <a:solidFill>
                  <a:srgbClr val="000000"/>
                </a:solidFill>
                <a:effectLst/>
                <a:highlight>
                  <a:srgbClr val="FFFFFF"/>
                </a:highlight>
                <a:latin typeface="Arial" panose="020B0604020202020204" pitchFamily="34" charset="0"/>
              </a:rPr>
              <a:t>“overwhelming”, “nervous”, “intimidating” and “scary”</a:t>
            </a:r>
            <a:r>
              <a:rPr lang="en-US" sz="1800" b="0" i="1" dirty="0">
                <a:solidFill>
                  <a:srgbClr val="000000"/>
                </a:solidFill>
                <a:effectLst/>
                <a:highlight>
                  <a:srgbClr val="FFFFFF"/>
                </a:highlight>
                <a:latin typeface="Arial" panose="020B0604020202020204" pitchFamily="34" charset="0"/>
              </a:rPr>
              <a:t> </a:t>
            </a:r>
            <a:r>
              <a:rPr lang="en-US" sz="1800" b="0" i="0" dirty="0">
                <a:solidFill>
                  <a:srgbClr val="000000"/>
                </a:solidFill>
                <a:effectLst/>
                <a:highlight>
                  <a:srgbClr val="FFFFFF"/>
                </a:highlight>
                <a:latin typeface="Arial" panose="020B0604020202020204" pitchFamily="34" charset="0"/>
              </a:rPr>
              <a:t>in relation to how they felt about quantitative methods</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This reflects the literature and theory around </a:t>
            </a:r>
            <a:r>
              <a:rPr lang="en-US" sz="1800" b="0" i="0" dirty="0" err="1">
                <a:solidFill>
                  <a:srgbClr val="000000"/>
                </a:solidFill>
                <a:effectLst/>
                <a:highlight>
                  <a:srgbClr val="FFFFFF"/>
                </a:highlight>
                <a:latin typeface="Arial" panose="020B0604020202020204" pitchFamily="34" charset="0"/>
              </a:rPr>
              <a:t>maths</a:t>
            </a:r>
            <a:r>
              <a:rPr lang="en-US" sz="1800" b="0" i="0" dirty="0">
                <a:solidFill>
                  <a:srgbClr val="000000"/>
                </a:solidFill>
                <a:effectLst/>
                <a:highlight>
                  <a:srgbClr val="FFFFFF"/>
                </a:highlight>
                <a:latin typeface="Arial" panose="020B0604020202020204" pitchFamily="34" charset="0"/>
              </a:rPr>
              <a:t> and statistical anxiety in social science students </a:t>
            </a:r>
            <a:endParaRPr lang="en-US" sz="1800" b="0" i="0" dirty="0">
              <a:solidFill>
                <a:srgbClr val="000000"/>
              </a:solidFill>
              <a:effectLst/>
              <a:highlight>
                <a:srgbClr val="E1E3E6"/>
              </a:highlight>
              <a:latin typeface="Arial" panose="020B0604020202020204" pitchFamily="34" charset="0"/>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highlight>
                  <a:srgbClr val="FFFFFF"/>
                </a:highlight>
                <a:latin typeface="Arial" panose="020B0604020202020204" pitchFamily="34" charset="0"/>
              </a:rPr>
              <a:t>There was a strong sense that the training events had given the participants confidence to get started with quantitative data and to overcome the fears they had expressed  - read out quote on slide</a:t>
            </a:r>
            <a:r>
              <a:rPr lang="en-GB" sz="2800" b="0" i="1" u="none" strike="noStrike" baseline="0" dirty="0">
                <a:solidFill>
                  <a:srgbClr val="702082"/>
                </a:solidFill>
              </a:rPr>
              <a:t>“</a:t>
            </a:r>
            <a:r>
              <a:rPr lang="en-GB" sz="2800" b="0" i="1" dirty="0">
                <a:solidFill>
                  <a:srgbClr val="702082"/>
                </a:solidFill>
              </a:rPr>
              <a:t>If I just get a dataset I kind of get a bit overwhelmed and think I don't really know what to do with this. I</a:t>
            </a:r>
            <a:r>
              <a:rPr lang="en-GB" sz="2800" b="0" i="1" u="none" strike="noStrike" baseline="0" dirty="0">
                <a:solidFill>
                  <a:srgbClr val="702082"/>
                </a:solidFill>
              </a:rPr>
              <a:t> don't have a quant background and I really value attending those events because they give you an oversight of, because I guess I'm a bit more nervous about my quant skills so I, kind of, I really like being able to go to the events because they kind of break it down and explain it to you and it makes it less scary in a way</a:t>
            </a:r>
            <a:r>
              <a:rPr lang="en-GB" sz="2800" b="0" i="0" u="none" strike="noStrike" baseline="0" dirty="0">
                <a:solidFill>
                  <a:srgbClr val="702082"/>
                </a:solidFill>
              </a:rPr>
              <a:t>”</a:t>
            </a:r>
            <a:r>
              <a:rPr lang="en-GB" sz="2800" b="0" dirty="0">
                <a:solidFill>
                  <a:srgbClr val="702082"/>
                </a:solidFill>
              </a:rPr>
              <a:t> </a:t>
            </a:r>
            <a:endParaRPr lang="en-GB" sz="2800" b="0" dirty="0">
              <a:solidFill>
                <a:srgbClr val="702082"/>
              </a:solidFill>
              <a:latin typeface="Times New Roman" panose="02020603050405020304" pitchFamily="18" charset="0"/>
              <a:cs typeface="Times New Roman"/>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Others used phrases such as “First step, “getting started”, “a step in the door “kick-off” and “primer”.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They described how they didn’t know where to start and how it was even difficult </a:t>
            </a:r>
            <a:r>
              <a:rPr lang="en-GB" b="0" i="0" dirty="0">
                <a:cs typeface="Arial"/>
              </a:rPr>
              <a:t>to describe what they were missing…..they felt stupid for asking basic questions</a:t>
            </a:r>
            <a:r>
              <a:rPr lang="en-US" sz="1800" b="0" i="0" dirty="0">
                <a:solidFill>
                  <a:srgbClr val="000000"/>
                </a:solidFill>
                <a:effectLst/>
                <a:highlight>
                  <a:srgbClr val="FFFFFF"/>
                </a:highlight>
                <a:latin typeface="Arial" panose="020B0604020202020204" pitchFamily="34" charset="0"/>
              </a:rPr>
              <a:t> </a:t>
            </a:r>
            <a:endParaRPr lang="en-US" i="0" dirty="0">
              <a:ea typeface="Calibri" panose="020F0502020204030204"/>
              <a:cs typeface="Calibri"/>
            </a:endParaRPr>
          </a:p>
          <a:p>
            <a:endParaRPr lang="en-US" dirty="0">
              <a:ea typeface="Calibri" panose="020F0502020204030204"/>
              <a:cs typeface="Calibri"/>
            </a:endParaRPr>
          </a:p>
          <a:p>
            <a:endParaRPr lang="en-US" dirty="0">
              <a:ea typeface="Calibri" panose="020F0502020204030204"/>
              <a:cs typeface="Calibri"/>
            </a:endParaRPr>
          </a:p>
          <a:p>
            <a:endParaRPr lang="en-US" dirty="0">
              <a:ea typeface="Calibri" panose="020F0502020204030204"/>
              <a:cs typeface="Calibri"/>
            </a:endParaRPr>
          </a:p>
        </p:txBody>
      </p:sp>
      <p:sp>
        <p:nvSpPr>
          <p:cNvPr id="4" name="Slide Number Placeholder 3"/>
          <p:cNvSpPr>
            <a:spLocks noGrp="1"/>
          </p:cNvSpPr>
          <p:nvPr>
            <p:ph type="sldNum" sz="quarter" idx="5"/>
          </p:nvPr>
        </p:nvSpPr>
        <p:spPr/>
        <p:txBody>
          <a:bodyPr/>
          <a:lstStyle/>
          <a:p>
            <a:fld id="{28A7AFC1-0A07-4F77-9B37-31529E9F3C5A}" type="slidenum">
              <a:rPr lang="en-GB"/>
              <a:t>9</a:t>
            </a:fld>
            <a:endParaRPr lang="en-GB"/>
          </a:p>
        </p:txBody>
      </p:sp>
    </p:spTree>
    <p:extLst>
      <p:ext uri="{BB962C8B-B14F-4D97-AF65-F5344CB8AC3E}">
        <p14:creationId xmlns:p14="http://schemas.microsoft.com/office/powerpoint/2010/main" val="2784644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a:t>Click to edit Master title style w/ image</a:t>
            </a:r>
            <a:endParaRPr lang="en-US"/>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17/05/2024</a:t>
            </a:fld>
            <a:endParaRPr lang="en-US"/>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6887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a:p>
            <a:endParaRPr lang="en-US"/>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3609759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954393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217090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358167"/>
            <a:ext cx="720000" cy="519351"/>
          </a:xfrm>
          <a:prstGeom prst="ellipse">
            <a:avLst/>
          </a:prstGeom>
          <a:solidFill>
            <a:srgbClr val="702082"/>
          </a:solidFill>
        </p:spPr>
        <p:txBody>
          <a:bodyPr wrap="square" rtlCol="0" anchor="ctr">
            <a:spAutoFit/>
          </a:bodyPr>
          <a:lstStyle/>
          <a:p>
            <a:pPr algn="ctr"/>
            <a:r>
              <a:rPr lang="en-US" b="0" i="0">
                <a:solidFill>
                  <a:schemeClr val="bg1"/>
                </a:solidFill>
                <a:latin typeface="Open Sans" panose="020B0606030504020204" pitchFamily="34" charset="0"/>
                <a:cs typeface="Open Sans" panose="020B0606030504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358167"/>
            <a:ext cx="720000" cy="519351"/>
          </a:xfrm>
          <a:prstGeom prst="ellipse">
            <a:avLst/>
          </a:prstGeom>
          <a:solidFill>
            <a:srgbClr val="212322"/>
          </a:solidFill>
        </p:spPr>
        <p:txBody>
          <a:bodyPr wrap="square" rtlCol="0" anchor="ctr">
            <a:spAutoFit/>
          </a:bodyPr>
          <a:lstStyle/>
          <a:p>
            <a:pPr algn="ctr"/>
            <a:r>
              <a:rPr lang="en-US" b="0" i="0">
                <a:solidFill>
                  <a:schemeClr val="bg1"/>
                </a:solidFill>
                <a:latin typeface="Open Sans" panose="020B0606030504020204" pitchFamily="34" charset="0"/>
                <a:cs typeface="Open Sans" panose="020B0606030504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376002"/>
            <a:ext cx="720000" cy="519351"/>
          </a:xfrm>
          <a:prstGeom prst="ellipse">
            <a:avLst/>
          </a:prstGeom>
          <a:solidFill>
            <a:srgbClr val="702082"/>
          </a:solidFill>
        </p:spPr>
        <p:txBody>
          <a:bodyPr wrap="square" rtlCol="0" anchor="ctr">
            <a:spAutoFit/>
          </a:bodyPr>
          <a:lstStyle/>
          <a:p>
            <a:pPr algn="ctr"/>
            <a:r>
              <a:rPr lang="en-US" b="0" i="0">
                <a:solidFill>
                  <a:schemeClr val="bg1"/>
                </a:solidFill>
                <a:latin typeface="Open Sans" panose="020B0606030504020204" pitchFamily="34" charset="0"/>
                <a:cs typeface="Open Sans" panose="020B0606030504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4561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364544"/>
            <a:ext cx="720000" cy="519351"/>
          </a:xfrm>
          <a:prstGeom prst="ellipse">
            <a:avLst/>
          </a:prstGeom>
          <a:solidFill>
            <a:srgbClr val="702082"/>
          </a:solidFill>
        </p:spPr>
        <p:txBody>
          <a:bodyPr wrap="square" rtlCol="0" anchor="ctr">
            <a:spAutoFit/>
          </a:bodyPr>
          <a:lstStyle/>
          <a:p>
            <a:pPr algn="ctr"/>
            <a:r>
              <a:rPr lang="en-US" b="0" i="0">
                <a:solidFill>
                  <a:schemeClr val="bg1"/>
                </a:solidFill>
                <a:latin typeface="Open Sans" panose="020B0606030504020204" pitchFamily="34" charset="0"/>
                <a:cs typeface="Open Sans" panose="020B0606030504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364544"/>
            <a:ext cx="720000" cy="519351"/>
          </a:xfrm>
          <a:prstGeom prst="ellipse">
            <a:avLst/>
          </a:prstGeom>
          <a:solidFill>
            <a:srgbClr val="212322"/>
          </a:solidFill>
        </p:spPr>
        <p:txBody>
          <a:bodyPr wrap="square" rtlCol="0" anchor="ctr">
            <a:spAutoFit/>
          </a:bodyPr>
          <a:lstStyle/>
          <a:p>
            <a:pPr algn="ctr"/>
            <a:r>
              <a:rPr lang="en-US" b="0" i="0">
                <a:solidFill>
                  <a:schemeClr val="bg1"/>
                </a:solidFill>
                <a:latin typeface="Open Sans" panose="020B0606030504020204" pitchFamily="34" charset="0"/>
                <a:cs typeface="Open Sans" panose="020B0606030504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364544"/>
            <a:ext cx="723600" cy="519351"/>
          </a:xfrm>
          <a:prstGeom prst="ellipse">
            <a:avLst/>
          </a:prstGeom>
          <a:solidFill>
            <a:srgbClr val="702082"/>
          </a:solidFill>
        </p:spPr>
        <p:txBody>
          <a:bodyPr wrap="square" rtlCol="0" anchor="ctr">
            <a:spAutoFit/>
          </a:bodyPr>
          <a:lstStyle/>
          <a:p>
            <a:pPr algn="ctr"/>
            <a:r>
              <a:rPr lang="en-US" b="0" i="0">
                <a:solidFill>
                  <a:schemeClr val="bg1"/>
                </a:solidFill>
                <a:latin typeface="Open Sans" panose="020B0606030504020204" pitchFamily="34" charset="0"/>
                <a:cs typeface="Open Sans" panose="020B0606030504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8010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362079"/>
            <a:ext cx="720000" cy="519351"/>
          </a:xfrm>
          <a:prstGeom prst="ellipse">
            <a:avLst/>
          </a:prstGeom>
          <a:solidFill>
            <a:srgbClr val="212322"/>
          </a:solidFill>
        </p:spPr>
        <p:txBody>
          <a:bodyPr wrap="square" rtlCol="0" anchor="ctr">
            <a:spAutoFit/>
          </a:bodyPr>
          <a:lstStyle/>
          <a:p>
            <a:pPr algn="ctr"/>
            <a:r>
              <a:rPr lang="en-US" b="0" i="0">
                <a:solidFill>
                  <a:schemeClr val="bg1"/>
                </a:solidFill>
                <a:latin typeface="Open Sans" panose="020B0606030504020204" pitchFamily="34" charset="0"/>
                <a:cs typeface="Open Sans" panose="020B0606030504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343936"/>
            <a:ext cx="723600" cy="519351"/>
          </a:xfrm>
          <a:prstGeom prst="ellipse">
            <a:avLst/>
          </a:prstGeom>
          <a:solidFill>
            <a:srgbClr val="702082"/>
          </a:solidFill>
        </p:spPr>
        <p:txBody>
          <a:bodyPr wrap="square" rtlCol="0" anchor="ctr">
            <a:spAutoFit/>
          </a:bodyPr>
          <a:lstStyle/>
          <a:p>
            <a:pPr algn="ctr"/>
            <a:r>
              <a:rPr lang="en-US" b="0" i="0">
                <a:solidFill>
                  <a:schemeClr val="bg1"/>
                </a:solidFill>
                <a:latin typeface="Open Sans" panose="020B0606030504020204" pitchFamily="34" charset="0"/>
                <a:cs typeface="Open Sans" panose="020B0606030504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343936"/>
            <a:ext cx="720000" cy="519351"/>
          </a:xfrm>
          <a:prstGeom prst="ellipse">
            <a:avLst/>
          </a:prstGeom>
          <a:solidFill>
            <a:srgbClr val="212322"/>
          </a:solidFill>
        </p:spPr>
        <p:txBody>
          <a:bodyPr wrap="square" rtlCol="0" anchor="ctr">
            <a:spAutoFit/>
          </a:bodyPr>
          <a:lstStyle/>
          <a:p>
            <a:pPr algn="ctr"/>
            <a:r>
              <a:rPr lang="en-US" b="0" i="0">
                <a:solidFill>
                  <a:schemeClr val="bg1"/>
                </a:solidFill>
                <a:latin typeface="Open Sans" panose="020B0606030504020204" pitchFamily="34" charset="0"/>
                <a:cs typeface="Open Sans" panose="020B0606030504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947837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17/05/2024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270937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17/05/2024</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0049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17/05/2024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1410641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17/05/2024</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218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17/05/2024</a:t>
            </a:fld>
            <a:endParaRPr lang="en-US"/>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257618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a:p>
            <a:endParaRPr lang="en-US"/>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17/05/2024</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694192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17/05/2024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076052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17/05/2024</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958928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17/05/2024</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3007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17/05/2024</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177986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17/05/2024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p>
        </p:txBody>
      </p:sp>
    </p:spTree>
    <p:extLst>
      <p:ext uri="{BB962C8B-B14F-4D97-AF65-F5344CB8AC3E}">
        <p14:creationId xmlns:p14="http://schemas.microsoft.com/office/powerpoint/2010/main" val="829811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5360" y="1772817"/>
            <a:ext cx="9697077" cy="1440159"/>
          </a:xfrm>
        </p:spPr>
        <p:txBody>
          <a:bodyPr>
            <a:normAutofit/>
          </a:bodyPr>
          <a:lstStyle>
            <a:lvl1pPr algn="l">
              <a:defRPr sz="4500" b="0" i="0" baseline="0">
                <a:latin typeface="Open Sans" panose="020B0606030504020204" pitchFamily="34" charset="0"/>
              </a:defRPr>
            </a:lvl1pPr>
          </a:lstStyle>
          <a:p>
            <a:r>
              <a:rPr lang="en-US"/>
              <a:t>Insert title here (45pt)</a:t>
            </a:r>
            <a:endParaRPr lang="en-GB"/>
          </a:p>
        </p:txBody>
      </p:sp>
      <p:sp>
        <p:nvSpPr>
          <p:cNvPr id="17" name="Subtitle 2"/>
          <p:cNvSpPr>
            <a:spLocks noGrp="1"/>
          </p:cNvSpPr>
          <p:nvPr>
            <p:ph type="subTitle" idx="1" hasCustomPrompt="1"/>
          </p:nvPr>
        </p:nvSpPr>
        <p:spPr>
          <a:xfrm>
            <a:off x="406401" y="3717033"/>
            <a:ext cx="8929959" cy="681681"/>
          </a:xfrm>
        </p:spPr>
        <p:txBody>
          <a:bodyPr>
            <a:normAutofit/>
          </a:bodyPr>
          <a:lstStyle>
            <a:lvl1pPr marL="0" indent="0" algn="l">
              <a:buNone/>
              <a:defRPr sz="3200" baseline="0">
                <a:solidFill>
                  <a:schemeClr val="tx1"/>
                </a:solidFill>
                <a:latin typeface="Open Sans" panose="020B0606030504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Insert Name and Job Title on separate lines</a:t>
            </a:r>
            <a:endParaRPr lang="en-GB"/>
          </a:p>
        </p:txBody>
      </p:sp>
      <p:sp>
        <p:nvSpPr>
          <p:cNvPr id="22" name="Content Placeholder 21"/>
          <p:cNvSpPr>
            <a:spLocks noGrp="1"/>
          </p:cNvSpPr>
          <p:nvPr>
            <p:ph sz="quarter" idx="10" hasCustomPrompt="1"/>
          </p:nvPr>
        </p:nvSpPr>
        <p:spPr>
          <a:xfrm>
            <a:off x="406402" y="4581128"/>
            <a:ext cx="9217990" cy="1008462"/>
          </a:xfrm>
        </p:spPr>
        <p:txBody>
          <a:bodyPr>
            <a:noAutofit/>
          </a:bodyPr>
          <a:lstStyle>
            <a:lvl1pPr marL="0" indent="0">
              <a:buNone/>
              <a:defRPr sz="3200" baseline="0">
                <a:latin typeface="Open Sans" panose="020B0606030504020204" pitchFamily="34" charset="0"/>
              </a:defRPr>
            </a:lvl1pPr>
          </a:lstStyle>
          <a:p>
            <a:pPr lvl="0"/>
            <a:r>
              <a:rPr lang="en-GB"/>
              <a:t>Name of meeting and place followed by date on a separate line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2301525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Open Sans" panose="020B0606030504020204" pitchFamily="34" charset="0"/>
              </a:defRPr>
            </a:lvl1pPr>
          </a:lstStyle>
          <a:p>
            <a:r>
              <a:rPr lang="en-US"/>
              <a:t>Slide title here (sentence case)</a:t>
            </a:r>
            <a:endParaRPr lang="en-GB"/>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Open Sans" panose="020B0606030504020204" pitchFamily="34" charset="0"/>
              </a:defRPr>
            </a:lvl1pPr>
            <a:lvl2pPr marL="557213" indent="-214313">
              <a:buFont typeface="Arial" pitchFamily="34" charset="0"/>
              <a:buChar char="•"/>
              <a:defRPr sz="3600" baseline="0">
                <a:latin typeface="Open Sans" panose="020B0606030504020204" pitchFamily="34" charset="0"/>
              </a:defRPr>
            </a:lvl2pPr>
            <a:lvl3pPr marL="942975" indent="-257175">
              <a:buFont typeface="Arial" pitchFamily="34" charset="0"/>
              <a:buChar char="•"/>
              <a:defRPr sz="3200" baseline="0">
                <a:latin typeface="Open Sans" panose="020B0606030504020204" pitchFamily="34" charset="0"/>
              </a:defRPr>
            </a:lvl3pPr>
          </a:lstStyle>
          <a:p>
            <a:r>
              <a:rPr lang="en-GB"/>
              <a:t>Bullet points are in sentence case</a:t>
            </a:r>
          </a:p>
          <a:p>
            <a:pPr lvl="1"/>
            <a:r>
              <a:rPr lang="en-US"/>
              <a:t>Even second level points</a:t>
            </a:r>
          </a:p>
          <a:p>
            <a:pPr lvl="2"/>
            <a:r>
              <a:rPr lang="en-US"/>
              <a:t>Third level (no smaller than 32 </a:t>
            </a:r>
            <a:r>
              <a:rPr lang="en-US" err="1"/>
              <a:t>pt</a:t>
            </a:r>
            <a:r>
              <a:rPr lang="en-US"/>
              <a:t> for widescreen)</a:t>
            </a:r>
          </a:p>
        </p:txBody>
      </p:sp>
    </p:spTree>
    <p:extLst>
      <p:ext uri="{BB962C8B-B14F-4D97-AF65-F5344CB8AC3E}">
        <p14:creationId xmlns:p14="http://schemas.microsoft.com/office/powerpoint/2010/main" val="3495612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KDS SLIDE_with-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Open Sans" panose="020B0606030504020204" pitchFamily="34" charset="0"/>
              </a:defRPr>
            </a:lvl1pPr>
          </a:lstStyle>
          <a:p>
            <a:r>
              <a:rPr lang="en-US"/>
              <a:t>Slide title here (sentence case)</a:t>
            </a:r>
            <a:endParaRPr lang="en-GB"/>
          </a:p>
        </p:txBody>
      </p:sp>
      <p:sp>
        <p:nvSpPr>
          <p:cNvPr id="7" name="Table Placeholder 6"/>
          <p:cNvSpPr>
            <a:spLocks noGrp="1"/>
          </p:cNvSpPr>
          <p:nvPr>
            <p:ph type="tbl" sz="quarter" idx="10" hasCustomPrompt="1"/>
          </p:nvPr>
        </p:nvSpPr>
        <p:spPr>
          <a:xfrm>
            <a:off x="310071" y="1556792"/>
            <a:ext cx="11018440" cy="5099050"/>
          </a:xfrm>
        </p:spPr>
        <p:txBody>
          <a:bodyPr>
            <a:normAutofit/>
          </a:bodyPr>
          <a:lstStyle>
            <a:lvl1pPr>
              <a:defRPr sz="3200"/>
            </a:lvl1pPr>
          </a:lstStyle>
          <a:p>
            <a:r>
              <a:rPr lang="en-GB"/>
              <a:t>Insert table title</a:t>
            </a:r>
          </a:p>
        </p:txBody>
      </p:sp>
      <p:graphicFrame>
        <p:nvGraphicFramePr>
          <p:cNvPr id="8" name="Table 7"/>
          <p:cNvGraphicFramePr>
            <a:graphicFrameLocks noGrp="1"/>
          </p:cNvGraphicFramePr>
          <p:nvPr userDrawn="1"/>
        </p:nvGraphicFramePr>
        <p:xfrm>
          <a:off x="623392" y="2492896"/>
          <a:ext cx="8128000" cy="148336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199538263"/>
                    </a:ext>
                  </a:extLst>
                </a:gridCol>
                <a:gridCol w="2032000">
                  <a:extLst>
                    <a:ext uri="{9D8B030D-6E8A-4147-A177-3AD203B41FA5}">
                      <a16:colId xmlns:a16="http://schemas.microsoft.com/office/drawing/2014/main" val="4081254402"/>
                    </a:ext>
                  </a:extLst>
                </a:gridCol>
                <a:gridCol w="2032000">
                  <a:extLst>
                    <a:ext uri="{9D8B030D-6E8A-4147-A177-3AD203B41FA5}">
                      <a16:colId xmlns:a16="http://schemas.microsoft.com/office/drawing/2014/main" val="4201696562"/>
                    </a:ext>
                  </a:extLst>
                </a:gridCol>
                <a:gridCol w="2032000">
                  <a:extLst>
                    <a:ext uri="{9D8B030D-6E8A-4147-A177-3AD203B41FA5}">
                      <a16:colId xmlns:a16="http://schemas.microsoft.com/office/drawing/2014/main" val="4248670247"/>
                    </a:ext>
                  </a:extLst>
                </a:gridCol>
              </a:tblGrid>
              <a:tr h="370840">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extLst>
                  <a:ext uri="{0D108BD9-81ED-4DB2-BD59-A6C34878D82A}">
                    <a16:rowId xmlns:a16="http://schemas.microsoft.com/office/drawing/2014/main" val="318505858"/>
                  </a:ext>
                </a:extLst>
              </a:tr>
              <a:tr h="370840">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extLst>
                  <a:ext uri="{0D108BD9-81ED-4DB2-BD59-A6C34878D82A}">
                    <a16:rowId xmlns:a16="http://schemas.microsoft.com/office/drawing/2014/main" val="1586821533"/>
                  </a:ext>
                </a:extLst>
              </a:tr>
              <a:tr h="370840">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extLst>
                  <a:ext uri="{0D108BD9-81ED-4DB2-BD59-A6C34878D82A}">
                    <a16:rowId xmlns:a16="http://schemas.microsoft.com/office/drawing/2014/main" val="1825856158"/>
                  </a:ext>
                </a:extLst>
              </a:tr>
              <a:tr h="370840">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tc>
                  <a:txBody>
                    <a:bodyPr/>
                    <a:lstStyle/>
                    <a:p>
                      <a:endParaRPr lang="en-GB">
                        <a:latin typeface="Open Sans" panose="020B0606030504020204" pitchFamily="34" charset="0"/>
                      </a:endParaRPr>
                    </a:p>
                  </a:txBody>
                  <a:tcPr/>
                </a:tc>
                <a:extLst>
                  <a:ext uri="{0D108BD9-81ED-4DB2-BD59-A6C34878D82A}">
                    <a16:rowId xmlns:a16="http://schemas.microsoft.com/office/drawing/2014/main" val="1502191922"/>
                  </a:ext>
                </a:extLst>
              </a:tr>
            </a:tbl>
          </a:graphicData>
        </a:graphic>
      </p:graphicFrame>
    </p:spTree>
    <p:extLst>
      <p:ext uri="{BB962C8B-B14F-4D97-AF65-F5344CB8AC3E}">
        <p14:creationId xmlns:p14="http://schemas.microsoft.com/office/powerpoint/2010/main" val="13323880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4" y="2420888"/>
            <a:ext cx="6720417" cy="576064"/>
          </a:xfrm>
        </p:spPr>
        <p:txBody>
          <a:bodyPr>
            <a:noAutofit/>
          </a:bodyPr>
          <a:lstStyle>
            <a:lvl1pPr marL="0" indent="0">
              <a:buNone/>
              <a:defRPr sz="3200" baseline="0">
                <a:solidFill>
                  <a:schemeClr val="tx1"/>
                </a:solidFill>
                <a:latin typeface="Open Sans" panose="020B0606030504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624417" y="3213103"/>
            <a:ext cx="6720416" cy="576263"/>
          </a:xfrm>
        </p:spPr>
        <p:txBody>
          <a:bodyPr>
            <a:noAutofit/>
          </a:bodyPr>
          <a:lstStyle>
            <a:lvl1pPr marL="0" indent="0">
              <a:buNone/>
              <a:defRPr sz="3200" baseline="0">
                <a:latin typeface="Open Sans" panose="020B0606030504020204" pitchFamily="34" charset="0"/>
              </a:defRPr>
            </a:lvl1pPr>
          </a:lstStyle>
          <a:p>
            <a:pPr lvl="0"/>
            <a:r>
              <a:rPr lang="en-GB"/>
              <a:t>Name</a:t>
            </a:r>
          </a:p>
        </p:txBody>
      </p:sp>
      <p:sp>
        <p:nvSpPr>
          <p:cNvPr id="4" name="Content Placeholder 3"/>
          <p:cNvSpPr>
            <a:spLocks noGrp="1"/>
          </p:cNvSpPr>
          <p:nvPr>
            <p:ph sz="quarter" idx="16" hasCustomPrompt="1"/>
          </p:nvPr>
        </p:nvSpPr>
        <p:spPr>
          <a:xfrm>
            <a:off x="624417" y="4076703"/>
            <a:ext cx="6720416" cy="720725"/>
          </a:xfrm>
        </p:spPr>
        <p:txBody>
          <a:bodyPr>
            <a:normAutofit/>
          </a:bodyPr>
          <a:lstStyle>
            <a:lvl1pPr marL="0" indent="0">
              <a:buFontTx/>
              <a:buNone/>
              <a:defRPr sz="3200"/>
            </a:lvl1pPr>
          </a:lstStyle>
          <a:p>
            <a:pPr lvl="0"/>
            <a:r>
              <a:rPr lang="en-GB"/>
              <a:t>Email</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
        <p:nvSpPr>
          <p:cNvPr id="8" name="Title 8"/>
          <p:cNvSpPr>
            <a:spLocks noGrp="1"/>
          </p:cNvSpPr>
          <p:nvPr>
            <p:ph type="title" hasCustomPrompt="1"/>
          </p:nvPr>
        </p:nvSpPr>
        <p:spPr>
          <a:xfrm>
            <a:off x="602122" y="404664"/>
            <a:ext cx="9697077" cy="1440159"/>
          </a:xfrm>
        </p:spPr>
        <p:txBody>
          <a:bodyPr>
            <a:normAutofit/>
          </a:bodyPr>
          <a:lstStyle>
            <a:lvl1pPr algn="l">
              <a:defRPr sz="4500" b="0" i="0" baseline="0">
                <a:latin typeface="Open Sans" panose="020B0606030504020204" pitchFamily="34" charset="0"/>
              </a:defRPr>
            </a:lvl1pPr>
          </a:lstStyle>
          <a:p>
            <a:r>
              <a:rPr lang="en-US"/>
              <a:t>Questions</a:t>
            </a:r>
            <a:endParaRPr lang="en-GB"/>
          </a:p>
        </p:txBody>
      </p:sp>
    </p:spTree>
    <p:extLst>
      <p:ext uri="{BB962C8B-B14F-4D97-AF65-F5344CB8AC3E}">
        <p14:creationId xmlns:p14="http://schemas.microsoft.com/office/powerpoint/2010/main" val="146735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17/05/2024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3583821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24001"/>
            <a:ext cx="9977438" cy="3220994"/>
          </a:xfrm>
        </p:spPr>
        <p:txBody>
          <a:bodyPr/>
          <a:lstStyle>
            <a:lvl4pPr>
              <a:defRPr>
                <a:latin typeface="Open Sans" panose="020B0606030504020204" pitchFamily="34" charset="0"/>
              </a:defRPr>
            </a:lvl4pPr>
            <a:lvl5pPr>
              <a:defRPr>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lvl1pPr>
              <a:defRPr>
                <a:latin typeface="Open Sans" panose="020B0606030504020204" pitchFamily="34" charset="0"/>
              </a:defRPr>
            </a:lvl1pPr>
          </a:lstStyle>
          <a:p>
            <a:pPr>
              <a:defRPr/>
            </a:pPr>
            <a:fld id="{F617DED8-4350-C740-BB7C-D6C45B1EB394}" type="datetime1">
              <a:rPr lang="en-GB" smtClean="0">
                <a:solidFill>
                  <a:prstClr val="black"/>
                </a:solidFill>
              </a:rPr>
              <a:pPr>
                <a:defRPr/>
              </a:pPr>
              <a:t>17/05/2024</a:t>
            </a:fld>
            <a:endParaRPr lang="en-US">
              <a:solidFill>
                <a:prstClr val="black"/>
              </a:solidFill>
            </a:endParaRP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lvl1pPr>
              <a:defRPr>
                <a:latin typeface="Open Sans" panose="020B0606030504020204" pitchFamily="34" charset="0"/>
              </a:defRPr>
            </a:lvl1pPr>
          </a:lstStyle>
          <a:p>
            <a:pPr>
              <a:defRPr/>
            </a:pPr>
            <a:endParaRPr lang="en-US">
              <a:solidFill>
                <a:prstClr val="black"/>
              </a:solidFill>
            </a:endParaRPr>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lvl1pPr>
              <a:defRPr>
                <a:latin typeface="Open Sans" panose="020B0606030504020204" pitchFamily="34" charset="0"/>
              </a:defRPr>
            </a:lvl1pPr>
          </a:lstStyle>
          <a:p>
            <a:pPr>
              <a:defRPr/>
            </a:pPr>
            <a:fld id="{016687C5-7511-7743-B429-3BDBE272F28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713218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a:t>Click to edit Master title style w/ image</a:t>
            </a:r>
            <a:endParaRPr lang="en-US"/>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lvl1pPr>
              <a:defRPr>
                <a:latin typeface="Open Sans" panose="020B0606030504020204" pitchFamily="34" charset="0"/>
              </a:defRPr>
            </a:lvl1pPr>
          </a:lstStyle>
          <a:p>
            <a:fld id="{7AB3EE13-5FCB-9C42-A93B-39A2047ADC20}" type="datetime1">
              <a:rPr lang="en-GB" smtClean="0"/>
              <a:pPr/>
              <a:t>17/05/2024</a:t>
            </a:fld>
            <a:endParaRPr lang="en-US"/>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lvl1pPr>
              <a:defRPr>
                <a:latin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309552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8713"/>
            <a:ext cx="8843682" cy="4065454"/>
          </a:xfrm>
        </p:spPr>
        <p:txBody>
          <a:bodyPr/>
          <a:lstStyle>
            <a:lvl4pPr>
              <a:defRPr>
                <a:latin typeface="Open Sans" panose="020B0606030504020204" pitchFamily="34" charset="0"/>
              </a:defRPr>
            </a:lvl4pPr>
            <a:lvl5pPr>
              <a:defRPr>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lvl1pPr>
              <a:defRPr>
                <a:latin typeface="Open Sans" panose="020B0606030504020204" pitchFamily="34" charset="0"/>
              </a:defRPr>
            </a:lvl1pPr>
          </a:lstStyle>
          <a:p>
            <a:fld id="{F617DED8-4350-C740-BB7C-D6C45B1EB394}" type="datetime1">
              <a:rPr lang="en-GB" smtClean="0"/>
              <a:pPr/>
              <a:t>17/05/2024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lvl1pPr>
              <a:defRPr>
                <a:latin typeface="Open Sans" panose="020B0606030504020204" pitchFamily="34" charset="0"/>
              </a:defRPr>
            </a:lvl1p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9962789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a:t>Click to edit Master title style w/ image</a:t>
            </a:r>
            <a:endParaRPr lang="en-US"/>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17/05/2024</a:t>
            </a:fld>
            <a:endParaRPr lang="en-US"/>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223627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17/05/2024</a:t>
            </a:fld>
            <a:endParaRPr lang="en-US"/>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7423894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24001"/>
            <a:ext cx="9977438" cy="3220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17/05/2024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743375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8713"/>
            <a:ext cx="8843682" cy="406545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17/05/2024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24799560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0477"/>
            <a:ext cx="9977438" cy="42578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17/05/2024</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27349866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the icon to add and edit charts. Use suitable brand </a:t>
            </a:r>
            <a:r>
              <a:rPr lang="en-US" err="1"/>
              <a:t>colours</a:t>
            </a:r>
            <a:r>
              <a:rPr lang="en-US"/>
              <a:t> to change the chart’s appearance.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a:p>
            <a:endParaRPr lang="en-US"/>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17/05/2024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3977053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icon to design your table.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17/05/2024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44922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17/05/2024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21028127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17/05/2024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a:p>
        </p:txBody>
      </p:sp>
    </p:spTree>
    <p:extLst>
      <p:ext uri="{BB962C8B-B14F-4D97-AF65-F5344CB8AC3E}">
        <p14:creationId xmlns:p14="http://schemas.microsoft.com/office/powerpoint/2010/main" val="37861175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a:p>
            <a:endParaRPr lang="en-US"/>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7882740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a:p>
            <a:endParaRPr lang="en-US"/>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2419294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3333769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350968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6787770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9799680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13545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17/05/2024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3707914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17/05/2024</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286501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17/05/2024</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0968058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17/05/2024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4641443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17/05/2024</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6017517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a:p>
            <a:endParaRPr lang="en-US"/>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17/05/2024</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2129603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17/05/2024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300193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17/05/2024</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739456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17/05/2024</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3031485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17/05/2024</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0233866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17/05/2024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p>
        </p:txBody>
      </p:sp>
    </p:spTree>
    <p:extLst>
      <p:ext uri="{BB962C8B-B14F-4D97-AF65-F5344CB8AC3E}">
        <p14:creationId xmlns:p14="http://schemas.microsoft.com/office/powerpoint/2010/main" val="22621406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8688288" y="0"/>
            <a:ext cx="3503712" cy="6858000"/>
          </a:xfrm>
          <a:prstGeom prst="rect">
            <a:avLst/>
          </a:prstGeom>
          <a:noFill/>
        </p:spPr>
      </p:pic>
      <p:sp>
        <p:nvSpPr>
          <p:cNvPr id="9" name="Title 8"/>
          <p:cNvSpPr>
            <a:spLocks noGrp="1"/>
          </p:cNvSpPr>
          <p:nvPr>
            <p:ph type="title" hasCustomPrompt="1"/>
          </p:nvPr>
        </p:nvSpPr>
        <p:spPr>
          <a:xfrm>
            <a:off x="335360" y="1772817"/>
            <a:ext cx="9697077" cy="1440159"/>
          </a:xfrm>
        </p:spPr>
        <p:txBody>
          <a:bodyPr>
            <a:normAutofit/>
          </a:bodyPr>
          <a:lstStyle>
            <a:lvl1pPr algn="l">
              <a:defRPr sz="3300" b="0" i="0" baseline="0">
                <a:latin typeface="Arial" panose="020B0604020202020204" pitchFamily="34" charset="0"/>
              </a:defRPr>
            </a:lvl1pPr>
          </a:lstStyle>
          <a:p>
            <a:r>
              <a:rPr lang="en-US"/>
              <a:t>Insert title here (44pt)</a:t>
            </a:r>
            <a:endParaRPr lang="en-GB"/>
          </a:p>
        </p:txBody>
      </p:sp>
      <p:sp>
        <p:nvSpPr>
          <p:cNvPr id="17" name="Subtitle 2"/>
          <p:cNvSpPr>
            <a:spLocks noGrp="1"/>
          </p:cNvSpPr>
          <p:nvPr>
            <p:ph type="subTitle" idx="1" hasCustomPrompt="1"/>
          </p:nvPr>
        </p:nvSpPr>
        <p:spPr>
          <a:xfrm>
            <a:off x="406401" y="3717033"/>
            <a:ext cx="5376597"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Insert Name and Job Title on separate lines</a:t>
            </a:r>
            <a:endParaRPr lang="en-GB"/>
          </a:p>
        </p:txBody>
      </p:sp>
      <p:sp>
        <p:nvSpPr>
          <p:cNvPr id="22" name="Content Placeholder 21"/>
          <p:cNvSpPr>
            <a:spLocks noGrp="1"/>
          </p:cNvSpPr>
          <p:nvPr>
            <p:ph sz="quarter" idx="10" hasCustomPrompt="1"/>
          </p:nvPr>
        </p:nvSpPr>
        <p:spPr>
          <a:xfrm>
            <a:off x="406402" y="4581128"/>
            <a:ext cx="5306484" cy="1008462"/>
          </a:xfrm>
        </p:spPr>
        <p:txBody>
          <a:bodyPr>
            <a:normAutofit/>
          </a:bodyPr>
          <a:lstStyle>
            <a:lvl1pPr marL="0" indent="0">
              <a:buNone/>
              <a:defRPr sz="1500" baseline="0">
                <a:latin typeface="Arial" panose="020B0604020202020204" pitchFamily="34" charset="0"/>
              </a:defRPr>
            </a:lvl1pPr>
          </a:lstStyle>
          <a:p>
            <a:pPr lvl="0"/>
            <a:r>
              <a:rPr lang="en-GB"/>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Copyright © 2021 UK Data Service. Created by J. Kasmire, CSS Training Team</a:t>
            </a:r>
            <a:endParaRPr lang="en-GB" sz="90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917942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the icon to add and edit charts. Use suitable brand </a:t>
            </a:r>
            <a:r>
              <a:rPr lang="en-US" err="1"/>
              <a:t>colours</a:t>
            </a:r>
            <a:r>
              <a:rPr lang="en-US"/>
              <a:t> to change the chart’s appearance.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a:p>
            <a:endParaRPr lang="en-US"/>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17/05/2024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33884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icon to design your table.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17/05/2024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461390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17/05/2024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a:p>
        </p:txBody>
      </p:sp>
    </p:spTree>
    <p:extLst>
      <p:ext uri="{BB962C8B-B14F-4D97-AF65-F5344CB8AC3E}">
        <p14:creationId xmlns:p14="http://schemas.microsoft.com/office/powerpoint/2010/main" val="278006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a:p>
            <a:endParaRPr lang="en-US"/>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17/05/2024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220520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17/05/2024</a:t>
            </a:fld>
            <a:endParaRPr lang="en-US"/>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a:p>
        </p:txBody>
      </p:sp>
    </p:spTree>
    <p:extLst>
      <p:ext uri="{BB962C8B-B14F-4D97-AF65-F5344CB8AC3E}">
        <p14:creationId xmlns:p14="http://schemas.microsoft.com/office/powerpoint/2010/main" val="24873813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Open Sans" panose="020B0606030504020204" pitchFamily="34" charset="0"/>
          <a:ea typeface="+mj-ea"/>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Open Sans" panose="020B0606030504020204" pitchFamily="34" charset="0"/>
          <a:ea typeface="+mn-ea"/>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mn-ea"/>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Open Sans" panose="020B0606030504020204" pitchFamily="34" charset="0"/>
          <a:ea typeface="+mn-ea"/>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mn-ea"/>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mn-ea"/>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Open Sans" panose="020B0606030504020204" pitchFamily="34" charset="0"/>
              </a:defRPr>
            </a:lvl1pPr>
          </a:lstStyle>
          <a:p>
            <a:fld id="{95EB53F1-2B6B-4145-8690-A00B65B2E438}" type="slidenum">
              <a:rPr lang="en-GB" smtClean="0"/>
              <a:pPr/>
              <a:t>‹#›</a:t>
            </a:fld>
            <a:endParaRPr lang="en-GB"/>
          </a:p>
        </p:txBody>
      </p:sp>
    </p:spTree>
    <p:extLst>
      <p:ext uri="{BB962C8B-B14F-4D97-AF65-F5344CB8AC3E}">
        <p14:creationId xmlns:p14="http://schemas.microsoft.com/office/powerpoint/2010/main" val="175484402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Lst>
  <p:txStyles>
    <p:titleStyle>
      <a:lvl1pPr algn="ctr" defTabSz="685800" rtl="0" eaLnBrk="1" latinLnBrk="0" hangingPunct="1">
        <a:spcBef>
          <a:spcPct val="0"/>
        </a:spcBef>
        <a:buNone/>
        <a:defRPr sz="4500" kern="1200">
          <a:solidFill>
            <a:schemeClr val="tx1"/>
          </a:solidFill>
          <a:latin typeface="Open Sans" panose="020B0606030504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3600" kern="1200">
          <a:solidFill>
            <a:schemeClr val="tx1"/>
          </a:solidFill>
          <a:latin typeface="Open Sans" panose="020B0606030504020204" pitchFamily="34" charset="0"/>
          <a:ea typeface="+mn-ea"/>
          <a:cs typeface="+mn-cs"/>
        </a:defRPr>
      </a:lvl1pPr>
      <a:lvl2pPr marL="557213" indent="-214313" algn="l" defTabSz="685800" rtl="0" eaLnBrk="1" latinLnBrk="0" hangingPunct="1">
        <a:spcBef>
          <a:spcPct val="20000"/>
        </a:spcBef>
        <a:buFont typeface="Arial" pitchFamily="34" charset="0"/>
        <a:buChar char="–"/>
        <a:defRPr sz="3400" kern="1200">
          <a:solidFill>
            <a:schemeClr val="tx1"/>
          </a:solidFill>
          <a:latin typeface="Open Sans" panose="020B0606030504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Open Sans" panose="020B0606030504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17/05/2024</a:t>
            </a:fld>
            <a:endParaRPr lang="en-US"/>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a:p>
        </p:txBody>
      </p:sp>
    </p:spTree>
    <p:extLst>
      <p:ext uri="{BB962C8B-B14F-4D97-AF65-F5344CB8AC3E}">
        <p14:creationId xmlns:p14="http://schemas.microsoft.com/office/powerpoint/2010/main" val="291281826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s://manuelgross.blogspot.com/2016/11/design-thinking-para-la-innovacion.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creativecommons.org/licenses/by-nc-sa/3.0/" TargetMode="External"/><Relationship Id="rId4" Type="http://schemas.openxmlformats.org/officeDocument/2006/relationships/hyperlink" Target="https://azharreflections.blogspot.com/2016/12/kick-off-2017-with-16-evo-courses-for.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creativecommons.org/licenses/by-nc-sa/3.0/" TargetMode="External"/><Relationship Id="rId4" Type="http://schemas.openxmlformats.org/officeDocument/2006/relationships/hyperlink" Target="https://azharreflections.blogspot.com/2016/12/kick-off-2017-with-16-evo-courses-for.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creativecommons.org/licenses/by-nc-sa/3.0/" TargetMode="External"/><Relationship Id="rId5" Type="http://schemas.openxmlformats.org/officeDocument/2006/relationships/hyperlink" Target="https://azharreflections.blogspot.com/2016/12/kick-off-2017-with-16-evo-courses-for.html" TargetMode="External"/><Relationship Id="rId4" Type="http://schemas.openxmlformats.org/officeDocument/2006/relationships/hyperlink" Target="http://www.pngall.com/networking-pn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twitter.com/VanessaAHiggins&#8203;" TargetMode="External"/><Relationship Id="rId2" Type="http://schemas.openxmlformats.org/officeDocument/2006/relationships/hyperlink" Target="mailto:vanessa.higgins@manchester.ac.uk" TargetMode="External"/><Relationship Id="rId1" Type="http://schemas.openxmlformats.org/officeDocument/2006/relationships/slideLayout" Target="../slideLayouts/slideLayout3.xml"/><Relationship Id="rId6" Type="http://schemas.openxmlformats.org/officeDocument/2006/relationships/hyperlink" Target="http://www.ukdataservice.ac.uk" TargetMode="External"/><Relationship Id="rId5" Type="http://schemas.openxmlformats.org/officeDocument/2006/relationships/hyperlink" Target="https://research.manchester.ac.uk/en/persons/vanessa.higgins" TargetMode="External"/><Relationship Id="rId4" Type="http://schemas.openxmlformats.org/officeDocument/2006/relationships/hyperlink" Target="http://www.linkedin.com/in/vanessa-higgins-1b3a557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www.ukri.org/wp-content/uploads/2022/03/ESRC-020322-Review-of-the-PhD-in-the-Social-Sciences.pdf" TargetMode="External"/><Relationship Id="rId3" Type="http://schemas.openxmlformats.org/officeDocument/2006/relationships/hyperlink" Target="https://www.oecd-ilibrary.org/science-and-technology/building-digital-workforce-capacity-and-skills-for-data-intensive-science_e08aa3bb-en" TargetMode="External"/><Relationship Id="rId7" Type="http://schemas.openxmlformats.org/officeDocument/2006/relationships/hyperlink" Target="https://www.ukri.org/wp-content/uploads/2023/09/ESRC-181222-DataDrivenResearchSkills-ScopingReport.pdf"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post.parliament.uk/research-briefings/post-pn-0697/?utm_source=POST+alerts&amp;utm_campaign=b2106c8d85-EMAIL_CAMPAIGN_2023_06_29_08_00&amp;utm_medium=email&amp;utm_term=0_bf17dda729-b2106c8d85-%5BLIST_EMAIL_ID%5D&amp;mc_cid=b2106c8d85&amp;mc_eid=bbe828a24b&amp;utm_source=Digital+Futures+Network+Sign+Up&amp;utm_campaign=766d761c7d-DF+Newsletter+September+2022_COPY_01&amp;utm_medium=email&amp;utm_term=0_f04db72adc-766d761c7d-215956557&amp;ct=t(EMAIL_CAMPAIGN_3_15_2022_10_51_COPY_01)&amp;mc_cid=766d761c7d&amp;mc_eid=abf7f06daa" TargetMode="External"/><Relationship Id="rId5" Type="http://schemas.openxmlformats.org/officeDocument/2006/relationships/hyperlink" Target="https://www.gov.uk/government/publications/quantifying-the-uk-data-skills-gap/quantifying-the-uk-data-skills-gap-full-report" TargetMode="External"/><Relationship Id="rId4" Type="http://schemas.openxmlformats.org/officeDocument/2006/relationships/hyperlink" Target="http://C:/Users/mscssvah/AppData/Local/Microsoft/Windows/INetCache/Content.Outlook/Y4V0ZNRT/e08aa3bb-en.pdf" TargetMode="External"/><Relationship Id="rId9" Type="http://schemas.openxmlformats.org/officeDocument/2006/relationships/hyperlink" Target="https://www.ukri.org/wp-content/uploads/2022/10/ESRC-171022-ScopingTheSkillsNeedsInTheSocialSciencesToSupportDataDrivenResearch.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hyperlink" Target="https://www.thebritishacademy.ac.uk/this-is-shap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creativecommons.org/licenses/by-nc-sa/3.0/" TargetMode="External"/><Relationship Id="rId4" Type="http://schemas.openxmlformats.org/officeDocument/2006/relationships/hyperlink" Target="https://azharreflections.blogspot.com/2016/12/kick-off-2017-with-16-evo-courses-for.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a:xfrm>
            <a:off x="831850" y="1209040"/>
            <a:ext cx="6853839" cy="2578867"/>
          </a:xfrm>
        </p:spPr>
        <p:txBody>
          <a:bodyPr>
            <a:noAutofit/>
          </a:bodyPr>
          <a:lstStyle/>
          <a:p>
            <a:r>
              <a:rPr lang="en-GB" sz="3600" dirty="0">
                <a:solidFill>
                  <a:srgbClr val="702082"/>
                </a:solidFill>
                <a:latin typeface="Arial" panose="020B0604020202020204" pitchFamily="34" charset="0"/>
                <a:ea typeface="Open Sans"/>
                <a:cs typeface="Arial" panose="020B0604020202020204" pitchFamily="34" charset="0"/>
              </a:rPr>
              <a:t>How Online Training Events are Supporting the Development of Quantitative Data Skills in Social Science Students: a qualitative research project</a:t>
            </a:r>
            <a:endParaRPr lang="en-US" sz="3600" dirty="0">
              <a:solidFill>
                <a:srgbClr val="702082"/>
              </a:solidFill>
              <a:latin typeface="Arial" panose="020B0604020202020204" pitchFamily="34" charset="0"/>
              <a:cs typeface="Arial" panose="020B0604020202020204" pitchFamily="34" charset="0"/>
            </a:endParaRPr>
          </a:p>
        </p:txBody>
      </p:sp>
      <p:sp>
        <p:nvSpPr>
          <p:cNvPr id="2" name="Text Placeholder 1"/>
          <p:cNvSpPr>
            <a:spLocks noGrp="1"/>
          </p:cNvSpPr>
          <p:nvPr>
            <p:ph type="body" idx="1"/>
          </p:nvPr>
        </p:nvSpPr>
        <p:spPr>
          <a:xfrm>
            <a:off x="730046" y="4067515"/>
            <a:ext cx="6769510" cy="1365457"/>
          </a:xfrm>
        </p:spPr>
        <p:txBody>
          <a:bodyPr vert="horz" lIns="91440" tIns="45720" rIns="91440" bIns="45720" rtlCol="0" anchor="t">
            <a:normAutofit fontScale="25000" lnSpcReduction="20000"/>
          </a:bodyPr>
          <a:lstStyle/>
          <a:p>
            <a:r>
              <a:rPr lang="en-GB" sz="8800" dirty="0">
                <a:solidFill>
                  <a:srgbClr val="702082"/>
                </a:solidFill>
                <a:latin typeface="Arial" panose="020B0604020202020204" pitchFamily="34" charset="0"/>
                <a:ea typeface="Open Sans"/>
                <a:cs typeface="Arial" panose="020B0604020202020204" pitchFamily="34" charset="0"/>
              </a:rPr>
              <a:t>Authors: Dr Vanessa Higgins, UK Data Service &amp; </a:t>
            </a:r>
          </a:p>
          <a:p>
            <a:r>
              <a:rPr lang="en-GB" sz="8800" dirty="0">
                <a:solidFill>
                  <a:srgbClr val="702082"/>
                </a:solidFill>
                <a:latin typeface="Arial" panose="020B0604020202020204" pitchFamily="34" charset="0"/>
                <a:ea typeface="Open Sans"/>
                <a:cs typeface="Arial" panose="020B0604020202020204" pitchFamily="34" charset="0"/>
              </a:rPr>
              <a:t>Professor Jackie Carter, University of Manchester</a:t>
            </a:r>
          </a:p>
          <a:p>
            <a:r>
              <a:rPr lang="en-GB" sz="8800" dirty="0">
                <a:solidFill>
                  <a:srgbClr val="702082"/>
                </a:solidFill>
                <a:latin typeface="Arial" panose="020B0604020202020204" pitchFamily="34" charset="0"/>
                <a:ea typeface="Open Sans"/>
                <a:cs typeface="Arial" panose="020B0604020202020204" pitchFamily="34" charset="0"/>
              </a:rPr>
              <a:t>Presenter: Dr Jools Kasmire, UK Data Service</a:t>
            </a:r>
          </a:p>
          <a:p>
            <a:endParaRPr lang="en-GB" dirty="0">
              <a:latin typeface="Open Sans"/>
              <a:ea typeface="Open Sans"/>
              <a:cs typeface="Open Sans"/>
            </a:endParaRPr>
          </a:p>
          <a:p>
            <a:endParaRPr lang="en-GB" dirty="0">
              <a:latin typeface="Open Sans"/>
              <a:ea typeface="Open Sans"/>
              <a:cs typeface="Open Sans"/>
            </a:endParaRPr>
          </a:p>
        </p:txBody>
      </p:sp>
      <p:pic>
        <p:nvPicPr>
          <p:cNvPr id="7" name="Picture Placeholder 5">
            <a:extLst>
              <a:ext uri="{FF2B5EF4-FFF2-40B4-BE49-F238E27FC236}">
                <a16:creationId xmlns:a16="http://schemas.microsoft.com/office/drawing/2014/main" id="{081F8F27-1C23-DE44-B435-0913D52578A2}"/>
              </a:ext>
              <a:ext uri="{C183D7F6-B498-43B3-948B-1728B52AA6E4}">
                <adec:decorative xmlns:adec="http://schemas.microsoft.com/office/drawing/2017/decorative" val="1"/>
              </a:ext>
            </a:extLst>
          </p:cNvPr>
          <p:cNvPicPr>
            <a:picLocks noGrp="1" noChangeAspect="1"/>
          </p:cNvPicPr>
          <p:nvPr>
            <p:ph type="pic" idx="13"/>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9976" r="29976"/>
          <a:stretch/>
        </p:blipFill>
        <p:spPr/>
      </p:pic>
      <p:sp>
        <p:nvSpPr>
          <p:cNvPr id="11" name="Rectangle 10"/>
          <p:cNvSpPr/>
          <p:nvPr/>
        </p:nvSpPr>
        <p:spPr>
          <a:xfrm>
            <a:off x="1208069" y="6479114"/>
            <a:ext cx="6690633" cy="2308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Copyright © 2024 University of Manchester. Created by Cathie Marsh Institute for Social Research , UK Data Service. </a:t>
            </a:r>
            <a:endParaRPr kumimoji="0" lang="en-GB" sz="900" b="0" i="0" u="none" strike="noStrike" kern="1200" cap="none" spc="0" normalizeH="0" baseline="0" noProof="0" dirty="0">
              <a:ln>
                <a:noFill/>
              </a:ln>
              <a:solidFill>
                <a:srgbClr val="70208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6687C5-7511-7743-B429-3BDBE272F28B}" type="slidenum">
              <a:rPr kumimoji="0" lang="en-US" sz="1200" b="0" i="0" u="none" strike="noStrike" kern="1200" cap="none" spc="0" normalizeH="0" baseline="0" noProof="0" smtClean="0">
                <a:ln>
                  <a:noFill/>
                </a:ln>
                <a:solidFill>
                  <a:srgbClr val="212322">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srgbClr val="212322">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3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a:xfrm>
            <a:off x="838200" y="445385"/>
            <a:ext cx="10871200" cy="548819"/>
          </a:xfrm>
        </p:spPr>
        <p:txBody>
          <a:bodyPr>
            <a:noAutofit/>
          </a:bodyPr>
          <a:lstStyle/>
          <a:p>
            <a:r>
              <a:rPr lang="en-GB" sz="3200" dirty="0">
                <a:solidFill>
                  <a:srgbClr val="702082"/>
                </a:solidFill>
                <a:latin typeface="Arial"/>
                <a:cs typeface="Arial"/>
              </a:rPr>
              <a:t>Theme 2: Planning and designing research and assessing </a:t>
            </a:r>
            <a:br>
              <a:rPr lang="en-GB" sz="3200" dirty="0">
                <a:solidFill>
                  <a:srgbClr val="702082"/>
                </a:solidFill>
                <a:latin typeface="Arial"/>
                <a:cs typeface="Arial"/>
              </a:rPr>
            </a:br>
            <a:r>
              <a:rPr lang="en-GB" sz="3200" dirty="0">
                <a:solidFill>
                  <a:srgbClr val="702082"/>
                </a:solidFill>
                <a:latin typeface="Arial"/>
                <a:cs typeface="Arial"/>
              </a:rPr>
              <a:t>data sources </a:t>
            </a:r>
            <a:endParaRPr lang="en-US" sz="3200" dirty="0">
              <a:solidFill>
                <a:srgbClr val="702082"/>
              </a:solidFill>
              <a:latin typeface="Arial"/>
              <a:cs typeface="Arial"/>
            </a:endParaRPr>
          </a:p>
        </p:txBody>
      </p:sp>
      <p:pic>
        <p:nvPicPr>
          <p:cNvPr id="10" name="Picture 10">
            <a:extLst>
              <a:ext uri="{FF2B5EF4-FFF2-40B4-BE49-F238E27FC236}">
                <a16:creationId xmlns:a16="http://schemas.microsoft.com/office/drawing/2014/main" id="{D8FF3706-5210-8F97-A233-F1EE04D060CD}"/>
              </a:ext>
              <a:ext uri="{C183D7F6-B498-43B3-948B-1728B52AA6E4}">
                <adec:decorative xmlns:adec="http://schemas.microsoft.com/office/drawing/2017/decorative" val="1"/>
              </a:ext>
            </a:extLst>
          </p:cNvPr>
          <p:cNvPicPr>
            <a:picLocks noChangeAspect="1"/>
          </p:cNvPicPr>
          <p:nvPr/>
        </p:nvPicPr>
        <p:blipFill>
          <a:blip r:embed="rId3">
            <a:grayscl/>
            <a:extLst>
              <a:ext uri="{837473B0-CC2E-450A-ABE3-18F120FF3D39}">
                <a1611:picAttrSrcUrl xmlns:a1611="http://schemas.microsoft.com/office/drawing/2016/11/main" r:id="rId4"/>
              </a:ext>
            </a:extLst>
          </a:blip>
          <a:stretch>
            <a:fillRect/>
          </a:stretch>
        </p:blipFill>
        <p:spPr>
          <a:xfrm>
            <a:off x="420914" y="1265065"/>
            <a:ext cx="4804227" cy="2985297"/>
          </a:xfrm>
          <a:prstGeom prst="rect">
            <a:avLst/>
          </a:prstGeom>
        </p:spPr>
      </p:pic>
      <p:sp>
        <p:nvSpPr>
          <p:cNvPr id="11" name="TextBox 10">
            <a:extLst>
              <a:ext uri="{FF2B5EF4-FFF2-40B4-BE49-F238E27FC236}">
                <a16:creationId xmlns:a16="http://schemas.microsoft.com/office/drawing/2014/main" id="{055F43EF-5F33-14BA-9D6A-B4DC227A5329}"/>
              </a:ext>
              <a:ext uri="{C183D7F6-B498-43B3-948B-1728B52AA6E4}">
                <adec:decorative xmlns:adec="http://schemas.microsoft.com/office/drawing/2017/decorative" val="1"/>
              </a:ext>
            </a:extLst>
          </p:cNvPr>
          <p:cNvSpPr txBox="1"/>
          <p:nvPr/>
        </p:nvSpPr>
        <p:spPr>
          <a:xfrm>
            <a:off x="377984" y="4303817"/>
            <a:ext cx="4223657" cy="317500"/>
          </a:xfrm>
          <a:prstGeom prst="rect">
            <a:avLst/>
          </a:prstGeom>
        </p:spPr>
        <p:txBody>
          <a:bodyPr>
            <a:normAutofit fontScale="62500" lnSpcReduction="20000"/>
          </a:bodyPr>
          <a:lstStyle/>
          <a:p>
            <a:r>
              <a:rPr lang="en-US">
                <a:hlinkClick r:id="rId4"/>
              </a:rPr>
              <a:t>This Photo</a:t>
            </a:r>
            <a:r>
              <a:rPr lang="en-US"/>
              <a:t> by Unknown author is licensed under </a:t>
            </a:r>
            <a:r>
              <a:rPr lang="en-US">
                <a:hlinkClick r:id="rId5"/>
              </a:rPr>
              <a:t>CC BY-SA</a:t>
            </a:r>
            <a:r>
              <a:rPr lang="en-US"/>
              <a:t>.</a:t>
            </a:r>
          </a:p>
        </p:txBody>
      </p:sp>
      <p:sp>
        <p:nvSpPr>
          <p:cNvPr id="16" name="TextBox 15">
            <a:extLst>
              <a:ext uri="{FF2B5EF4-FFF2-40B4-BE49-F238E27FC236}">
                <a16:creationId xmlns:a16="http://schemas.microsoft.com/office/drawing/2014/main" id="{77E1974C-EF29-C007-80E1-491931745ABD}"/>
              </a:ext>
            </a:extLst>
          </p:cNvPr>
          <p:cNvSpPr txBox="1"/>
          <p:nvPr/>
        </p:nvSpPr>
        <p:spPr>
          <a:xfrm>
            <a:off x="5568006" y="1197652"/>
            <a:ext cx="593784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solidFill>
                  <a:srgbClr val="702082"/>
                </a:solidFill>
                <a:cs typeface="Arial"/>
              </a:rPr>
              <a:t>Repeated references to learning around the "scoping", "planning“, "designing" "preparing" and “possibility” for research, rather than </a:t>
            </a:r>
            <a:r>
              <a:rPr lang="en-GB" i="1" dirty="0">
                <a:solidFill>
                  <a:srgbClr val="702082"/>
                </a:solidFill>
                <a:cs typeface="Arial"/>
              </a:rPr>
              <a:t>conducting</a:t>
            </a:r>
            <a:r>
              <a:rPr lang="en-GB" dirty="0">
                <a:solidFill>
                  <a:srgbClr val="702082"/>
                </a:solidFill>
                <a:cs typeface="Arial"/>
              </a:rPr>
              <a:t> the research</a:t>
            </a:r>
          </a:p>
          <a:p>
            <a:endParaRPr lang="en-GB" dirty="0">
              <a:cs typeface="Arial"/>
            </a:endParaRPr>
          </a:p>
          <a:p>
            <a:r>
              <a:rPr lang="en-GB" dirty="0">
                <a:cs typeface="Arial"/>
              </a:rPr>
              <a:t> </a:t>
            </a:r>
          </a:p>
        </p:txBody>
      </p:sp>
      <p:sp>
        <p:nvSpPr>
          <p:cNvPr id="17" name="TextBox 16">
            <a:extLst>
              <a:ext uri="{FF2B5EF4-FFF2-40B4-BE49-F238E27FC236}">
                <a16:creationId xmlns:a16="http://schemas.microsoft.com/office/drawing/2014/main" id="{55E5A890-8440-9561-7BB9-D73E3FEEF785}"/>
              </a:ext>
            </a:extLst>
          </p:cNvPr>
          <p:cNvSpPr txBox="1"/>
          <p:nvPr/>
        </p:nvSpPr>
        <p:spPr>
          <a:xfrm>
            <a:off x="5568006" y="2509095"/>
            <a:ext cx="64739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solidFill>
                  <a:srgbClr val="702082"/>
                </a:solidFill>
                <a:cs typeface="Arial"/>
              </a:rPr>
              <a:t>Referenced to understanding of data provenance, availability, access and potential</a:t>
            </a:r>
            <a:endParaRPr lang="en-US" dirty="0">
              <a:solidFill>
                <a:srgbClr val="702082"/>
              </a:solidFill>
              <a:cs typeface="Arial"/>
            </a:endParaRPr>
          </a:p>
        </p:txBody>
      </p:sp>
      <p:sp>
        <p:nvSpPr>
          <p:cNvPr id="19" name="TextBox 18">
            <a:extLst>
              <a:ext uri="{FF2B5EF4-FFF2-40B4-BE49-F238E27FC236}">
                <a16:creationId xmlns:a16="http://schemas.microsoft.com/office/drawing/2014/main" id="{C0006EBC-53E0-5E73-2C12-0DC504CEF825}"/>
              </a:ext>
            </a:extLst>
          </p:cNvPr>
          <p:cNvSpPr txBox="1"/>
          <p:nvPr/>
        </p:nvSpPr>
        <p:spPr>
          <a:xfrm>
            <a:off x="5542175" y="3887240"/>
            <a:ext cx="5988649" cy="258532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tx2"/>
                </a:solidFill>
                <a:cs typeface="Arial"/>
              </a:rPr>
              <a:t>“I found it really helpful to go to those UK Data Service courses to kind of understand the availability of some of the datasets and the scope of them and what could be done with them and that</a:t>
            </a:r>
            <a:r>
              <a:rPr lang="en-GB" b="1" dirty="0">
                <a:solidFill>
                  <a:schemeClr val="tx2"/>
                </a:solidFill>
                <a:cs typeface="Arial"/>
              </a:rPr>
              <a:t> helped me to kind of shape my research proposal and dissertation</a:t>
            </a:r>
            <a:r>
              <a:rPr lang="en-GB" dirty="0">
                <a:solidFill>
                  <a:schemeClr val="tx2"/>
                </a:solidFill>
                <a:cs typeface="Arial"/>
              </a:rPr>
              <a:t>. </a:t>
            </a:r>
            <a:r>
              <a:rPr lang="en-GB" b="1" dirty="0">
                <a:solidFill>
                  <a:schemeClr val="tx2"/>
                </a:solidFill>
                <a:cs typeface="Arial"/>
              </a:rPr>
              <a:t>So it’s given me the grounding</a:t>
            </a:r>
            <a:r>
              <a:rPr lang="en-GB" dirty="0">
                <a:solidFill>
                  <a:schemeClr val="tx2"/>
                </a:solidFill>
                <a:cs typeface="Arial"/>
              </a:rPr>
              <a:t> that I hope to kind of then develop further those kind of quants skills and kind of know </a:t>
            </a:r>
            <a:r>
              <a:rPr lang="en-GB" b="1" dirty="0">
                <a:solidFill>
                  <a:schemeClr val="tx2"/>
                </a:solidFill>
                <a:cs typeface="Arial"/>
              </a:rPr>
              <a:t>what's out there and what I can do</a:t>
            </a:r>
            <a:r>
              <a:rPr lang="en-GB" dirty="0">
                <a:solidFill>
                  <a:schemeClr val="tx2"/>
                </a:solidFill>
                <a:cs typeface="Arial"/>
              </a:rPr>
              <a:t>" </a:t>
            </a:r>
            <a:endParaRPr lang="en-US" dirty="0">
              <a:solidFill>
                <a:schemeClr val="tx2"/>
              </a:solidFill>
              <a:cs typeface="Arial"/>
            </a:endParaRPr>
          </a:p>
          <a:p>
            <a:r>
              <a:rPr lang="en-GB" dirty="0">
                <a:cs typeface="Arial"/>
              </a:rPr>
              <a:t>(PhD student, #4)</a:t>
            </a:r>
            <a:endParaRPr lang="en-US" dirty="0">
              <a:cs typeface="Arial"/>
            </a:endParaRPr>
          </a:p>
        </p:txBody>
      </p:sp>
    </p:spTree>
    <p:extLst>
      <p:ext uri="{BB962C8B-B14F-4D97-AF65-F5344CB8AC3E}">
        <p14:creationId xmlns:p14="http://schemas.microsoft.com/office/powerpoint/2010/main" val="712557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a:xfrm>
            <a:off x="711200" y="284800"/>
            <a:ext cx="9977271" cy="548819"/>
          </a:xfrm>
        </p:spPr>
        <p:txBody>
          <a:bodyPr/>
          <a:lstStyle/>
          <a:p>
            <a:r>
              <a:rPr lang="en-GB" dirty="0">
                <a:solidFill>
                  <a:srgbClr val="702082"/>
                </a:solidFill>
                <a:latin typeface="Arial"/>
                <a:cs typeface="Arial"/>
              </a:rPr>
              <a:t>Theme 3: Applied, practical data skills</a:t>
            </a:r>
            <a:endParaRPr lang="en-US" dirty="0">
              <a:solidFill>
                <a:srgbClr val="702082"/>
              </a:solidFill>
              <a:latin typeface="Arial"/>
              <a:cs typeface="Arial"/>
            </a:endParaRPr>
          </a:p>
        </p:txBody>
      </p:sp>
      <p:sp>
        <p:nvSpPr>
          <p:cNvPr id="6" name="TextBox 5">
            <a:extLst>
              <a:ext uri="{FF2B5EF4-FFF2-40B4-BE49-F238E27FC236}">
                <a16:creationId xmlns:a16="http://schemas.microsoft.com/office/drawing/2014/main" id="{C8210E2C-1171-3723-FE8A-49D1759860B5}"/>
              </a:ext>
            </a:extLst>
          </p:cNvPr>
          <p:cNvSpPr txBox="1"/>
          <p:nvPr/>
        </p:nvSpPr>
        <p:spPr>
          <a:xfrm>
            <a:off x="5575265" y="1098977"/>
            <a:ext cx="59378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solidFill>
                  <a:srgbClr val="702082"/>
                </a:solidFill>
                <a:cs typeface="Arial"/>
              </a:rPr>
              <a:t>Strong emphasis on learning applied, practical data skills</a:t>
            </a:r>
            <a:endParaRPr lang="en-GB" sz="2200" dirty="0">
              <a:solidFill>
                <a:srgbClr val="702082"/>
              </a:solidFill>
              <a:cs typeface="Arial"/>
            </a:endParaRPr>
          </a:p>
        </p:txBody>
      </p:sp>
      <p:sp>
        <p:nvSpPr>
          <p:cNvPr id="18" name="TextBox 17">
            <a:extLst>
              <a:ext uri="{FF2B5EF4-FFF2-40B4-BE49-F238E27FC236}">
                <a16:creationId xmlns:a16="http://schemas.microsoft.com/office/drawing/2014/main" id="{1525CB79-8629-7358-A057-1BB44AC363C8}"/>
              </a:ext>
            </a:extLst>
          </p:cNvPr>
          <p:cNvSpPr txBox="1"/>
          <p:nvPr/>
        </p:nvSpPr>
        <p:spPr>
          <a:xfrm>
            <a:off x="5549864" y="2010666"/>
            <a:ext cx="64023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solidFill>
                  <a:srgbClr val="702082"/>
                </a:solidFill>
                <a:cs typeface="Arial"/>
              </a:rPr>
              <a:t>Skills around data preparation and cleaning, software and ethics/data management</a:t>
            </a:r>
            <a:endParaRPr lang="en-US" dirty="0">
              <a:solidFill>
                <a:srgbClr val="702082"/>
              </a:solidFill>
            </a:endParaRPr>
          </a:p>
        </p:txBody>
      </p:sp>
      <p:sp>
        <p:nvSpPr>
          <p:cNvPr id="8" name="TextBox 7">
            <a:extLst>
              <a:ext uri="{FF2B5EF4-FFF2-40B4-BE49-F238E27FC236}">
                <a16:creationId xmlns:a16="http://schemas.microsoft.com/office/drawing/2014/main" id="{82F6BFC1-53CC-768F-7FDD-B3A2BA055C74}"/>
              </a:ext>
            </a:extLst>
          </p:cNvPr>
          <p:cNvSpPr txBox="1"/>
          <p:nvPr/>
        </p:nvSpPr>
        <p:spPr>
          <a:xfrm>
            <a:off x="5877388" y="2828648"/>
            <a:ext cx="5731204" cy="230832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tx2"/>
                </a:solidFill>
                <a:cs typeface="Arial"/>
              </a:rPr>
              <a:t>"I couldn't really find out the information elsewhere I couldn't find it in paper form. But actually somebody doing it at a workshop, </a:t>
            </a:r>
            <a:r>
              <a:rPr lang="en-GB" b="1" dirty="0">
                <a:solidFill>
                  <a:schemeClr val="tx2"/>
                </a:solidFill>
                <a:cs typeface="Arial"/>
              </a:rPr>
              <a:t>it's that picture painting a thousand words isn't it?</a:t>
            </a:r>
            <a:r>
              <a:rPr lang="en-GB" dirty="0">
                <a:solidFill>
                  <a:schemeClr val="tx2"/>
                </a:solidFill>
                <a:cs typeface="Arial"/>
              </a:rPr>
              <a:t>.....you actually learned a lot from it, more so than just reading, you know, something on how to do it.” </a:t>
            </a:r>
            <a:endParaRPr lang="en-US" dirty="0">
              <a:solidFill>
                <a:schemeClr val="tx2"/>
              </a:solidFill>
            </a:endParaRPr>
          </a:p>
          <a:p>
            <a:endParaRPr lang="en-GB" dirty="0">
              <a:cs typeface="Arial"/>
            </a:endParaRPr>
          </a:p>
          <a:p>
            <a:r>
              <a:rPr lang="en-GB" dirty="0">
                <a:solidFill>
                  <a:srgbClr val="702082"/>
                </a:solidFill>
                <a:cs typeface="Arial"/>
              </a:rPr>
              <a:t>(PhD student, #6)</a:t>
            </a:r>
            <a:endParaRPr lang="en-GB" dirty="0">
              <a:solidFill>
                <a:srgbClr val="702082"/>
              </a:solidFill>
            </a:endParaRPr>
          </a:p>
        </p:txBody>
      </p:sp>
      <p:pic>
        <p:nvPicPr>
          <p:cNvPr id="13" name="Picture 13">
            <a:extLst>
              <a:ext uri="{FF2B5EF4-FFF2-40B4-BE49-F238E27FC236}">
                <a16:creationId xmlns:a16="http://schemas.microsoft.com/office/drawing/2014/main" id="{DDF336F1-DC47-FAF6-E17E-25A7A477D56B}"/>
              </a:ext>
              <a:ext uri="{C183D7F6-B498-43B3-948B-1728B52AA6E4}">
                <adec:decorative xmlns:adec="http://schemas.microsoft.com/office/drawing/2017/decorative" val="1"/>
              </a:ext>
            </a:extLst>
          </p:cNvPr>
          <p:cNvPicPr>
            <a:picLocks noChangeAspect="1"/>
          </p:cNvPicPr>
          <p:nvPr/>
        </p:nvPicPr>
        <p:blipFill>
          <a:blip r:embed="rId3">
            <a:grayscl/>
          </a:blip>
          <a:stretch>
            <a:fillRect/>
          </a:stretch>
        </p:blipFill>
        <p:spPr>
          <a:xfrm>
            <a:off x="145143" y="1140732"/>
            <a:ext cx="5050971" cy="2842078"/>
          </a:xfrm>
          <a:prstGeom prst="rect">
            <a:avLst/>
          </a:prstGeom>
        </p:spPr>
      </p:pic>
      <p:sp>
        <p:nvSpPr>
          <p:cNvPr id="22" name="TextBox 21">
            <a:extLst>
              <a:ext uri="{FF2B5EF4-FFF2-40B4-BE49-F238E27FC236}">
                <a16:creationId xmlns:a16="http://schemas.microsoft.com/office/drawing/2014/main" id="{AD2B98CE-9DC0-E82A-2196-E85B62A0E3A2}"/>
              </a:ext>
              <a:ext uri="{C183D7F6-B498-43B3-948B-1728B52AA6E4}">
                <adec:decorative xmlns:adec="http://schemas.microsoft.com/office/drawing/2017/decorative" val="1"/>
              </a:ext>
            </a:extLst>
          </p:cNvPr>
          <p:cNvSpPr txBox="1"/>
          <p:nvPr/>
        </p:nvSpPr>
        <p:spPr>
          <a:xfrm>
            <a:off x="145142" y="3995077"/>
            <a:ext cx="4586514" cy="310243"/>
          </a:xfrm>
          <a:prstGeom prst="rect">
            <a:avLst/>
          </a:prstGeom>
        </p:spPr>
        <p:txBody>
          <a:bodyPr lIns="91440" tIns="45720" rIns="91440" bIns="45720" anchor="t">
            <a:normAutofit/>
          </a:bodyPr>
          <a:lstStyle/>
          <a:p>
            <a:r>
              <a:rPr lang="en-US" sz="1100" dirty="0">
                <a:hlinkClick r:id="rId4"/>
              </a:rPr>
              <a:t>This Photo</a:t>
            </a:r>
            <a:r>
              <a:rPr lang="en-US" sz="1100" dirty="0"/>
              <a:t> by Unknown author is licensed under </a:t>
            </a:r>
            <a:r>
              <a:rPr lang="en-US" sz="1100" dirty="0">
                <a:hlinkClick r:id="rId5"/>
              </a:rPr>
              <a:t>CC BY-SA-NC</a:t>
            </a:r>
            <a:r>
              <a:rPr lang="en-US" sz="1100" dirty="0"/>
              <a:t>.</a:t>
            </a:r>
          </a:p>
        </p:txBody>
      </p:sp>
      <p:sp>
        <p:nvSpPr>
          <p:cNvPr id="4" name="TextBox 3">
            <a:extLst>
              <a:ext uri="{FF2B5EF4-FFF2-40B4-BE49-F238E27FC236}">
                <a16:creationId xmlns:a16="http://schemas.microsoft.com/office/drawing/2014/main" id="{8D44DF06-122B-B7AA-C873-737F4D733B91}"/>
              </a:ext>
            </a:extLst>
          </p:cNvPr>
          <p:cNvSpPr txBox="1"/>
          <p:nvPr/>
        </p:nvSpPr>
        <p:spPr>
          <a:xfrm>
            <a:off x="454602" y="5333919"/>
            <a:ext cx="6104658" cy="646331"/>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702082"/>
                </a:solidFill>
                <a:cs typeface="Arial"/>
              </a:rPr>
              <a:t>Repeated references to not being able to get these skills from academic courses</a:t>
            </a:r>
          </a:p>
        </p:txBody>
      </p:sp>
      <p:sp>
        <p:nvSpPr>
          <p:cNvPr id="7" name="TextBox 6">
            <a:extLst>
              <a:ext uri="{FF2B5EF4-FFF2-40B4-BE49-F238E27FC236}">
                <a16:creationId xmlns:a16="http://schemas.microsoft.com/office/drawing/2014/main" id="{B59E8A64-F038-00CE-98F7-D1E3E5BD4AC8}"/>
              </a:ext>
            </a:extLst>
          </p:cNvPr>
          <p:cNvSpPr txBox="1"/>
          <p:nvPr/>
        </p:nvSpPr>
        <p:spPr>
          <a:xfrm>
            <a:off x="454601" y="6071534"/>
            <a:ext cx="8086725" cy="369332"/>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702082"/>
                </a:solidFill>
                <a:cs typeface="Arial"/>
              </a:rPr>
              <a:t>Combination of studies – pipeline of learning – lifelong learning </a:t>
            </a:r>
          </a:p>
        </p:txBody>
      </p:sp>
    </p:spTree>
    <p:extLst>
      <p:ext uri="{BB962C8B-B14F-4D97-AF65-F5344CB8AC3E}">
        <p14:creationId xmlns:p14="http://schemas.microsoft.com/office/powerpoint/2010/main" val="1006377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a:xfrm>
            <a:off x="838200" y="513409"/>
            <a:ext cx="11037771" cy="548819"/>
          </a:xfrm>
        </p:spPr>
        <p:txBody>
          <a:bodyPr>
            <a:noAutofit/>
          </a:bodyPr>
          <a:lstStyle/>
          <a:p>
            <a:r>
              <a:rPr lang="en-GB" sz="2800" dirty="0">
                <a:solidFill>
                  <a:srgbClr val="702082"/>
                </a:solidFill>
                <a:latin typeface="Arial"/>
                <a:cs typeface="Arial"/>
              </a:rPr>
              <a:t>Theme 4: Inspiring further learning, career opportunities and </a:t>
            </a:r>
            <a:br>
              <a:rPr lang="en-GB" sz="2800" dirty="0">
                <a:solidFill>
                  <a:srgbClr val="702082"/>
                </a:solidFill>
                <a:latin typeface="Arial"/>
                <a:cs typeface="Arial"/>
              </a:rPr>
            </a:br>
            <a:r>
              <a:rPr lang="en-GB" sz="2800" dirty="0">
                <a:solidFill>
                  <a:srgbClr val="702082"/>
                </a:solidFill>
                <a:latin typeface="Arial"/>
                <a:cs typeface="Arial"/>
              </a:rPr>
              <a:t>cascading knowledge</a:t>
            </a:r>
            <a:endParaRPr lang="en-US" sz="2800" dirty="0">
              <a:solidFill>
                <a:srgbClr val="702082"/>
              </a:solidFill>
              <a:latin typeface="Arial"/>
              <a:cs typeface="Arial"/>
            </a:endParaRPr>
          </a:p>
        </p:txBody>
      </p:sp>
      <p:sp>
        <p:nvSpPr>
          <p:cNvPr id="10" name="TextBox 9">
            <a:extLst>
              <a:ext uri="{FF2B5EF4-FFF2-40B4-BE49-F238E27FC236}">
                <a16:creationId xmlns:a16="http://schemas.microsoft.com/office/drawing/2014/main" id="{F05FAA76-D467-B0C1-9A52-B77A462EAAB9}"/>
              </a:ext>
            </a:extLst>
          </p:cNvPr>
          <p:cNvSpPr txBox="1"/>
          <p:nvPr/>
        </p:nvSpPr>
        <p:spPr>
          <a:xfrm>
            <a:off x="5517208" y="1196494"/>
            <a:ext cx="6358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solidFill>
                  <a:srgbClr val="702082"/>
                </a:solidFill>
                <a:cs typeface="Arial"/>
              </a:rPr>
              <a:t>Sparked interest in research careers</a:t>
            </a:r>
            <a:endParaRPr lang="en-US" dirty="0">
              <a:solidFill>
                <a:srgbClr val="702082"/>
              </a:solidFill>
              <a:cs typeface="Arial" panose="020B0604020202020204"/>
            </a:endParaRPr>
          </a:p>
        </p:txBody>
      </p:sp>
      <p:sp>
        <p:nvSpPr>
          <p:cNvPr id="12" name="TextBox 11">
            <a:extLst>
              <a:ext uri="{FF2B5EF4-FFF2-40B4-BE49-F238E27FC236}">
                <a16:creationId xmlns:a16="http://schemas.microsoft.com/office/drawing/2014/main" id="{C92838B3-5A45-F149-CD71-41A3A3F352FF}"/>
              </a:ext>
            </a:extLst>
          </p:cNvPr>
          <p:cNvSpPr txBox="1"/>
          <p:nvPr/>
        </p:nvSpPr>
        <p:spPr>
          <a:xfrm>
            <a:off x="5636950" y="1595970"/>
            <a:ext cx="6119277" cy="230832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tx2"/>
                </a:solidFill>
                <a:cs typeface="Arial"/>
              </a:rPr>
              <a:t>“It helped sort of drive me and maybe think yes, this is definitely the way I'm wanting to go. </a:t>
            </a:r>
            <a:r>
              <a:rPr lang="en-GB" b="1" dirty="0">
                <a:solidFill>
                  <a:schemeClr val="tx2"/>
                </a:solidFill>
                <a:cs typeface="Arial"/>
              </a:rPr>
              <a:t>This is what I want to do as a career.</a:t>
            </a:r>
            <a:r>
              <a:rPr lang="en-GB" dirty="0">
                <a:solidFill>
                  <a:schemeClr val="tx2"/>
                </a:solidFill>
                <a:cs typeface="Arial"/>
              </a:rPr>
              <a:t> When you're doing the research and dissertations, it feels very small whereas actually it's such a huge area and it's so very needed that it makes you go </a:t>
            </a:r>
            <a:r>
              <a:rPr lang="en-GB" b="1" dirty="0">
                <a:solidFill>
                  <a:schemeClr val="tx2"/>
                </a:solidFill>
                <a:cs typeface="Arial"/>
              </a:rPr>
              <a:t>yes I want to do that....I want to help get this source of information, to help people</a:t>
            </a:r>
            <a:r>
              <a:rPr lang="en-GB" dirty="0">
                <a:solidFill>
                  <a:schemeClr val="tx2"/>
                </a:solidFill>
                <a:cs typeface="Arial"/>
              </a:rPr>
              <a:t>” </a:t>
            </a:r>
            <a:endParaRPr lang="en-US" dirty="0">
              <a:solidFill>
                <a:schemeClr val="tx2"/>
              </a:solidFill>
              <a:cs typeface="Arial"/>
            </a:endParaRPr>
          </a:p>
          <a:p>
            <a:r>
              <a:rPr lang="en-GB" dirty="0">
                <a:solidFill>
                  <a:srgbClr val="702082"/>
                </a:solidFill>
                <a:cs typeface="Arial"/>
              </a:rPr>
              <a:t>(Undergraduate, #1)</a:t>
            </a:r>
            <a:endParaRPr lang="en-US" dirty="0">
              <a:solidFill>
                <a:srgbClr val="702082"/>
              </a:solidFill>
              <a:cs typeface="Arial" panose="020B0604020202020204"/>
            </a:endParaRPr>
          </a:p>
        </p:txBody>
      </p:sp>
      <p:sp>
        <p:nvSpPr>
          <p:cNvPr id="3" name="TextBox 2">
            <a:extLst>
              <a:ext uri="{FF2B5EF4-FFF2-40B4-BE49-F238E27FC236}">
                <a16:creationId xmlns:a16="http://schemas.microsoft.com/office/drawing/2014/main" id="{0FF4811E-B5E4-8520-41AE-0CF98C7FAB91}"/>
              </a:ext>
            </a:extLst>
          </p:cNvPr>
          <p:cNvSpPr txBox="1"/>
          <p:nvPr/>
        </p:nvSpPr>
        <p:spPr>
          <a:xfrm>
            <a:off x="0" y="4216974"/>
            <a:ext cx="5090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solidFill>
                  <a:srgbClr val="702082"/>
                </a:solidFill>
                <a:cs typeface="Arial"/>
              </a:rPr>
              <a:t>Resulted in cascading knowledge to others</a:t>
            </a:r>
            <a:endParaRPr lang="en-US" dirty="0">
              <a:solidFill>
                <a:srgbClr val="702082"/>
              </a:solidFill>
              <a:cs typeface="Arial" panose="020B0604020202020204"/>
            </a:endParaRPr>
          </a:p>
        </p:txBody>
      </p:sp>
      <p:sp>
        <p:nvSpPr>
          <p:cNvPr id="13" name="TextBox 12">
            <a:extLst>
              <a:ext uri="{FF2B5EF4-FFF2-40B4-BE49-F238E27FC236}">
                <a16:creationId xmlns:a16="http://schemas.microsoft.com/office/drawing/2014/main" id="{AAEB9549-ABA9-EBA1-B6FE-D45F4CB1F7F5}"/>
              </a:ext>
            </a:extLst>
          </p:cNvPr>
          <p:cNvSpPr txBox="1"/>
          <p:nvPr/>
        </p:nvSpPr>
        <p:spPr>
          <a:xfrm>
            <a:off x="159349" y="4790622"/>
            <a:ext cx="493104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tx2"/>
                </a:solidFill>
                <a:cs typeface="Arial"/>
              </a:rPr>
              <a:t>"I went to the &lt;&lt;workshop&gt;&gt; and I then </a:t>
            </a:r>
            <a:r>
              <a:rPr lang="en-GB" b="1" dirty="0">
                <a:solidFill>
                  <a:schemeClr val="tx2"/>
                </a:solidFill>
                <a:cs typeface="Arial"/>
              </a:rPr>
              <a:t>went back with my course director and also some fellow students,</a:t>
            </a:r>
            <a:r>
              <a:rPr lang="en-GB" dirty="0">
                <a:solidFill>
                  <a:schemeClr val="tx2"/>
                </a:solidFill>
                <a:cs typeface="Arial"/>
              </a:rPr>
              <a:t> gave some very brief overview as to what the workshop covered"</a:t>
            </a:r>
          </a:p>
          <a:p>
            <a:r>
              <a:rPr lang="en-GB" dirty="0">
                <a:solidFill>
                  <a:srgbClr val="702082"/>
                </a:solidFill>
                <a:cs typeface="Arial"/>
              </a:rPr>
              <a:t>(Masters student, #9)</a:t>
            </a:r>
          </a:p>
        </p:txBody>
      </p:sp>
      <p:pic>
        <p:nvPicPr>
          <p:cNvPr id="19" name="Picture 19">
            <a:extLst>
              <a:ext uri="{FF2B5EF4-FFF2-40B4-BE49-F238E27FC236}">
                <a16:creationId xmlns:a16="http://schemas.microsoft.com/office/drawing/2014/main" id="{2B7024DB-31CE-39B1-440E-564BC4FE4B5F}"/>
              </a:ext>
              <a:ext uri="{C183D7F6-B498-43B3-948B-1728B52AA6E4}">
                <adec:decorative xmlns:adec="http://schemas.microsoft.com/office/drawing/2017/decorative" val="1"/>
              </a:ext>
            </a:extLst>
          </p:cNvPr>
          <p:cNvPicPr>
            <a:picLocks noChangeAspect="1"/>
          </p:cNvPicPr>
          <p:nvPr/>
        </p:nvPicPr>
        <p:blipFill>
          <a:blip r:embed="rId3">
            <a:grayscl/>
          </a:blip>
          <a:stretch>
            <a:fillRect/>
          </a:stretch>
        </p:blipFill>
        <p:spPr>
          <a:xfrm>
            <a:off x="150791" y="1207716"/>
            <a:ext cx="5297712" cy="2209106"/>
          </a:xfrm>
          <a:prstGeom prst="rect">
            <a:avLst/>
          </a:prstGeom>
        </p:spPr>
      </p:pic>
      <p:sp>
        <p:nvSpPr>
          <p:cNvPr id="22" name="TextBox 21">
            <a:extLst>
              <a:ext uri="{FF2B5EF4-FFF2-40B4-BE49-F238E27FC236}">
                <a16:creationId xmlns:a16="http://schemas.microsoft.com/office/drawing/2014/main" id="{19DF5292-1C63-F0E0-6C37-97F44483D219}"/>
              </a:ext>
              <a:ext uri="{C183D7F6-B498-43B3-948B-1728B52AA6E4}">
                <adec:decorative xmlns:adec="http://schemas.microsoft.com/office/drawing/2017/decorative" val="1"/>
              </a:ext>
            </a:extLst>
          </p:cNvPr>
          <p:cNvSpPr txBox="1"/>
          <p:nvPr/>
        </p:nvSpPr>
        <p:spPr>
          <a:xfrm>
            <a:off x="94955" y="3495561"/>
            <a:ext cx="4586514" cy="310243"/>
          </a:xfrm>
          <a:prstGeom prst="rect">
            <a:avLst/>
          </a:prstGeom>
        </p:spPr>
        <p:txBody>
          <a:bodyPr lIns="91440" tIns="45720" rIns="91440" bIns="45720" anchor="t">
            <a:normAutofit/>
          </a:bodyPr>
          <a:lstStyle/>
          <a:p>
            <a:r>
              <a:rPr lang="en-US" sz="1100">
                <a:hlinkClick r:id="rId4"/>
              </a:rPr>
              <a:t>This Photo</a:t>
            </a:r>
            <a:r>
              <a:rPr lang="en-US" sz="1100"/>
              <a:t> by Unknown author is licensed under </a:t>
            </a:r>
            <a:r>
              <a:rPr lang="en-US" sz="1100">
                <a:hlinkClick r:id="rId5"/>
              </a:rPr>
              <a:t>CC BY-SA-NC</a:t>
            </a:r>
            <a:r>
              <a:rPr lang="en-US" sz="1100"/>
              <a:t>.</a:t>
            </a:r>
          </a:p>
        </p:txBody>
      </p:sp>
      <p:sp>
        <p:nvSpPr>
          <p:cNvPr id="6" name="TextBox 5">
            <a:extLst>
              <a:ext uri="{FF2B5EF4-FFF2-40B4-BE49-F238E27FC236}">
                <a16:creationId xmlns:a16="http://schemas.microsoft.com/office/drawing/2014/main" id="{9A3CCEAA-A4D5-7A28-6A43-25B7D6AD5A59}"/>
              </a:ext>
            </a:extLst>
          </p:cNvPr>
          <p:cNvSpPr txBox="1"/>
          <p:nvPr/>
        </p:nvSpPr>
        <p:spPr>
          <a:xfrm>
            <a:off x="5517208" y="4113547"/>
            <a:ext cx="6104658" cy="646331"/>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702082"/>
                </a:solidFill>
                <a:cs typeface="Arial"/>
              </a:rPr>
              <a:t>Further learning: accessibility of online events and asynchronous materials </a:t>
            </a:r>
            <a:endParaRPr lang="en-US" dirty="0">
              <a:solidFill>
                <a:srgbClr val="702082"/>
              </a:solidFill>
              <a:cs typeface="Arial"/>
            </a:endParaRPr>
          </a:p>
        </p:txBody>
      </p:sp>
      <p:sp>
        <p:nvSpPr>
          <p:cNvPr id="8" name="TextBox 7">
            <a:extLst>
              <a:ext uri="{FF2B5EF4-FFF2-40B4-BE49-F238E27FC236}">
                <a16:creationId xmlns:a16="http://schemas.microsoft.com/office/drawing/2014/main" id="{04000FC8-1CC1-A032-887D-24B23C24D086}"/>
              </a:ext>
            </a:extLst>
          </p:cNvPr>
          <p:cNvSpPr txBox="1"/>
          <p:nvPr/>
        </p:nvSpPr>
        <p:spPr>
          <a:xfrm>
            <a:off x="5636950" y="4759878"/>
            <a:ext cx="6125440" cy="1477328"/>
          </a:xfrm>
          <a:prstGeom prst="rect">
            <a:avLst/>
          </a:prstGeom>
          <a:noFill/>
        </p:spPr>
        <p:txBody>
          <a:bodyPr wrap="square">
            <a:spAutoFit/>
          </a:bodyPr>
          <a:lstStyle/>
          <a:p>
            <a:r>
              <a:rPr lang="en-GB" dirty="0">
                <a:solidFill>
                  <a:schemeClr val="tx2"/>
                </a:solidFill>
                <a:cs typeface="Arial"/>
              </a:rPr>
              <a:t>“For me as someone who is working and studying at the same time, I found the delivery method of having these </a:t>
            </a:r>
            <a:r>
              <a:rPr lang="en-GB" b="1" dirty="0">
                <a:solidFill>
                  <a:schemeClr val="tx2"/>
                </a:solidFill>
                <a:cs typeface="Arial"/>
              </a:rPr>
              <a:t>webinars</a:t>
            </a:r>
            <a:r>
              <a:rPr lang="en-GB" dirty="0">
                <a:solidFill>
                  <a:schemeClr val="tx2"/>
                </a:solidFill>
                <a:cs typeface="Arial"/>
              </a:rPr>
              <a:t> </a:t>
            </a:r>
            <a:r>
              <a:rPr lang="en-GB" b="1" dirty="0">
                <a:solidFill>
                  <a:schemeClr val="tx2"/>
                </a:solidFill>
                <a:cs typeface="Arial"/>
              </a:rPr>
              <a:t>really helpful</a:t>
            </a:r>
            <a:r>
              <a:rPr lang="en-GB" dirty="0">
                <a:solidFill>
                  <a:schemeClr val="tx2"/>
                </a:solidFill>
                <a:cs typeface="Arial"/>
              </a:rPr>
              <a:t>....</a:t>
            </a:r>
            <a:r>
              <a:rPr lang="en-GB" b="1" dirty="0">
                <a:solidFill>
                  <a:schemeClr val="tx2"/>
                </a:solidFill>
                <a:cs typeface="Arial"/>
              </a:rPr>
              <a:t>i think people who are juggling commitments</a:t>
            </a:r>
            <a:r>
              <a:rPr lang="en-GB" dirty="0">
                <a:solidFill>
                  <a:schemeClr val="tx2"/>
                </a:solidFill>
                <a:cs typeface="Arial"/>
              </a:rPr>
              <a:t>, that's a really great platform </a:t>
            </a:r>
          </a:p>
          <a:p>
            <a:r>
              <a:rPr lang="en-GB" dirty="0">
                <a:solidFill>
                  <a:srgbClr val="702082"/>
                </a:solidFill>
                <a:cs typeface="Arial"/>
              </a:rPr>
              <a:t>(Masters student, #5)</a:t>
            </a:r>
            <a:endParaRPr lang="en-GB" dirty="0">
              <a:solidFill>
                <a:srgbClr val="702082"/>
              </a:solidFill>
            </a:endParaRPr>
          </a:p>
        </p:txBody>
      </p:sp>
    </p:spTree>
    <p:extLst>
      <p:ext uri="{BB962C8B-B14F-4D97-AF65-F5344CB8AC3E}">
        <p14:creationId xmlns:p14="http://schemas.microsoft.com/office/powerpoint/2010/main" val="2854913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a:xfrm>
            <a:off x="838200" y="513409"/>
            <a:ext cx="10858500" cy="548819"/>
          </a:xfrm>
        </p:spPr>
        <p:txBody>
          <a:bodyPr>
            <a:noAutofit/>
          </a:bodyPr>
          <a:lstStyle/>
          <a:p>
            <a:r>
              <a:rPr lang="en-GB" sz="3200" dirty="0">
                <a:solidFill>
                  <a:srgbClr val="702082"/>
                </a:solidFill>
                <a:latin typeface="Arial"/>
                <a:cs typeface="Arial"/>
              </a:rPr>
              <a:t>Theme 5: Providing access to a research community, networking and peer-support</a:t>
            </a:r>
            <a:endParaRPr lang="en-US" sz="4400" dirty="0">
              <a:solidFill>
                <a:srgbClr val="702082"/>
              </a:solidFill>
              <a:latin typeface="Arial"/>
              <a:cs typeface="Arial"/>
            </a:endParaRPr>
          </a:p>
        </p:txBody>
      </p:sp>
      <p:sp>
        <p:nvSpPr>
          <p:cNvPr id="24" name="TextBox 23">
            <a:extLst>
              <a:ext uri="{FF2B5EF4-FFF2-40B4-BE49-F238E27FC236}">
                <a16:creationId xmlns:a16="http://schemas.microsoft.com/office/drawing/2014/main" id="{F6F3FD1E-1AA4-3E29-B55D-FCEF73F6F99D}"/>
              </a:ext>
            </a:extLst>
          </p:cNvPr>
          <p:cNvSpPr txBox="1"/>
          <p:nvPr/>
        </p:nvSpPr>
        <p:spPr>
          <a:xfrm>
            <a:off x="5103547" y="1497455"/>
            <a:ext cx="59378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solidFill>
                  <a:srgbClr val="702082"/>
                </a:solidFill>
                <a:cs typeface="Arial"/>
              </a:rPr>
              <a:t>Benefits to current and future research</a:t>
            </a:r>
            <a:endParaRPr lang="en-US" dirty="0">
              <a:solidFill>
                <a:srgbClr val="702082"/>
              </a:solidFill>
              <a:cs typeface="Arial" panose="020B0604020202020204"/>
            </a:endParaRPr>
          </a:p>
        </p:txBody>
      </p:sp>
      <p:sp>
        <p:nvSpPr>
          <p:cNvPr id="27" name="TextBox 26">
            <a:extLst>
              <a:ext uri="{FF2B5EF4-FFF2-40B4-BE49-F238E27FC236}">
                <a16:creationId xmlns:a16="http://schemas.microsoft.com/office/drawing/2014/main" id="{9E3DFD6F-B538-F487-F914-50B5A52FDF4C}"/>
              </a:ext>
            </a:extLst>
          </p:cNvPr>
          <p:cNvSpPr txBox="1"/>
          <p:nvPr/>
        </p:nvSpPr>
        <p:spPr>
          <a:xfrm>
            <a:off x="5103547" y="2114221"/>
            <a:ext cx="5937849" cy="221599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i="1" dirty="0">
                <a:solidFill>
                  <a:schemeClr val="tx2"/>
                </a:solidFill>
                <a:cs typeface="Arial"/>
              </a:rPr>
              <a:t>“Definitely a good opportunity to sort of </a:t>
            </a:r>
            <a:r>
              <a:rPr lang="en-GB" sz="2000" b="1" i="1" dirty="0">
                <a:solidFill>
                  <a:schemeClr val="tx2"/>
                </a:solidFill>
                <a:cs typeface="Arial"/>
              </a:rPr>
              <a:t>network and to make these connections</a:t>
            </a:r>
            <a:r>
              <a:rPr lang="en-GB" sz="2000" i="1" dirty="0">
                <a:solidFill>
                  <a:schemeClr val="tx2"/>
                </a:solidFill>
                <a:cs typeface="Arial"/>
              </a:rPr>
              <a:t> and then be able to follow up via emails......so that's one thing I gained from it, being able to </a:t>
            </a:r>
            <a:r>
              <a:rPr lang="en-GB" sz="2000" b="1" i="1" dirty="0">
                <a:solidFill>
                  <a:schemeClr val="tx2"/>
                </a:solidFill>
                <a:cs typeface="Arial"/>
              </a:rPr>
              <a:t>actually know people that I can talk to</a:t>
            </a:r>
            <a:r>
              <a:rPr lang="en-GB" sz="2000" i="1" dirty="0">
                <a:solidFill>
                  <a:schemeClr val="tx2"/>
                </a:solidFill>
                <a:cs typeface="Arial"/>
              </a:rPr>
              <a:t> about these sort of skills learned” </a:t>
            </a:r>
            <a:endParaRPr lang="en-US" sz="2000" dirty="0">
              <a:solidFill>
                <a:schemeClr val="tx2"/>
              </a:solidFill>
              <a:cs typeface="Arial"/>
            </a:endParaRPr>
          </a:p>
          <a:p>
            <a:r>
              <a:rPr lang="en-GB" dirty="0">
                <a:solidFill>
                  <a:srgbClr val="702082"/>
                </a:solidFill>
                <a:cs typeface="Arial"/>
              </a:rPr>
              <a:t>(Masters student, #9)</a:t>
            </a:r>
            <a:endParaRPr lang="en-US" dirty="0">
              <a:solidFill>
                <a:srgbClr val="702082"/>
              </a:solidFill>
              <a:cs typeface="Arial"/>
            </a:endParaRPr>
          </a:p>
        </p:txBody>
      </p:sp>
      <p:sp>
        <p:nvSpPr>
          <p:cNvPr id="25" name="TextBox 24">
            <a:extLst>
              <a:ext uri="{FF2B5EF4-FFF2-40B4-BE49-F238E27FC236}">
                <a16:creationId xmlns:a16="http://schemas.microsoft.com/office/drawing/2014/main" id="{822AB314-6BB1-0BB9-BF5A-ED29A2DC0EFB}"/>
              </a:ext>
            </a:extLst>
          </p:cNvPr>
          <p:cNvSpPr txBox="1"/>
          <p:nvPr/>
        </p:nvSpPr>
        <p:spPr>
          <a:xfrm>
            <a:off x="5103547" y="4744153"/>
            <a:ext cx="5937849" cy="160043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i="1" dirty="0">
                <a:solidFill>
                  <a:schemeClr val="tx2"/>
                </a:solidFill>
                <a:cs typeface="Arial"/>
              </a:rPr>
              <a:t>“I think it's just given me a lot of inspiration for the possibilities of work to do and also</a:t>
            </a:r>
            <a:r>
              <a:rPr lang="en-GB" sz="2000" b="1" i="1" dirty="0">
                <a:solidFill>
                  <a:schemeClr val="tx2"/>
                </a:solidFill>
                <a:cs typeface="Arial"/>
              </a:rPr>
              <a:t> potentially people that I could partner with in future</a:t>
            </a:r>
            <a:r>
              <a:rPr lang="en-GB" sz="2000" i="1" dirty="0">
                <a:solidFill>
                  <a:schemeClr val="tx2"/>
                </a:solidFill>
                <a:cs typeface="Arial"/>
              </a:rPr>
              <a:t>. And you know, knowing who, who's kind of doing work </a:t>
            </a:r>
            <a:endParaRPr lang="en-US" sz="2000" dirty="0">
              <a:solidFill>
                <a:schemeClr val="tx2"/>
              </a:solidFill>
              <a:cs typeface="Arial"/>
            </a:endParaRPr>
          </a:p>
          <a:p>
            <a:r>
              <a:rPr lang="en-GB" dirty="0">
                <a:solidFill>
                  <a:srgbClr val="702082"/>
                </a:solidFill>
                <a:cs typeface="Arial"/>
              </a:rPr>
              <a:t>(PhD student, #2)</a:t>
            </a:r>
            <a:endParaRPr lang="en-US" dirty="0">
              <a:solidFill>
                <a:srgbClr val="702082"/>
              </a:solidFill>
              <a:cs typeface="Arial"/>
            </a:endParaRPr>
          </a:p>
        </p:txBody>
      </p:sp>
      <p:pic>
        <p:nvPicPr>
          <p:cNvPr id="33" name="Picture 33">
            <a:extLst>
              <a:ext uri="{FF2B5EF4-FFF2-40B4-BE49-F238E27FC236}">
                <a16:creationId xmlns:a16="http://schemas.microsoft.com/office/drawing/2014/main" id="{A5FCE74A-167C-7CF4-762C-53A33AC33B25}"/>
              </a:ext>
              <a:ext uri="{C183D7F6-B498-43B3-948B-1728B52AA6E4}">
                <adec:decorative xmlns:adec="http://schemas.microsoft.com/office/drawing/2017/decorative" val="1"/>
              </a:ext>
            </a:extLst>
          </p:cNvPr>
          <p:cNvPicPr>
            <a:picLocks noChangeAspect="1"/>
          </p:cNvPicPr>
          <p:nvPr/>
        </p:nvPicPr>
        <p:blipFill>
          <a:blip r:embed="rId3">
            <a:duotone>
              <a:prstClr val="black"/>
              <a:schemeClr val="tx2">
                <a:tint val="45000"/>
                <a:satMod val="400000"/>
              </a:schemeClr>
            </a:duotone>
            <a:extLst>
              <a:ext uri="{837473B0-CC2E-450A-ABE3-18F120FF3D39}">
                <a1611:picAttrSrcUrl xmlns:a1611="http://schemas.microsoft.com/office/drawing/2016/11/main" r:id="rId4"/>
              </a:ext>
            </a:extLst>
          </a:blip>
          <a:stretch>
            <a:fillRect/>
          </a:stretch>
        </p:blipFill>
        <p:spPr>
          <a:xfrm>
            <a:off x="631587" y="1403883"/>
            <a:ext cx="4185963" cy="2878256"/>
          </a:xfrm>
          <a:prstGeom prst="rect">
            <a:avLst/>
          </a:prstGeom>
          <a:ln>
            <a:solidFill>
              <a:srgbClr val="002060"/>
            </a:solidFill>
          </a:ln>
        </p:spPr>
      </p:pic>
      <p:sp>
        <p:nvSpPr>
          <p:cNvPr id="4" name="TextBox 3">
            <a:extLst>
              <a:ext uri="{FF2B5EF4-FFF2-40B4-BE49-F238E27FC236}">
                <a16:creationId xmlns:a16="http://schemas.microsoft.com/office/drawing/2014/main" id="{9CB59FA6-3E48-3BF4-B494-4C0447531AC6}"/>
              </a:ext>
              <a:ext uri="{C183D7F6-B498-43B3-948B-1728B52AA6E4}">
                <adec:decorative xmlns:adec="http://schemas.microsoft.com/office/drawing/2017/decorative" val="1"/>
              </a:ext>
            </a:extLst>
          </p:cNvPr>
          <p:cNvSpPr txBox="1"/>
          <p:nvPr/>
        </p:nvSpPr>
        <p:spPr>
          <a:xfrm>
            <a:off x="631587" y="4311567"/>
            <a:ext cx="4586514" cy="310243"/>
          </a:xfrm>
          <a:prstGeom prst="rect">
            <a:avLst/>
          </a:prstGeom>
        </p:spPr>
        <p:txBody>
          <a:bodyPr lIns="91440" tIns="45720" rIns="91440" bIns="45720" anchor="t">
            <a:normAutofit/>
          </a:bodyPr>
          <a:lstStyle/>
          <a:p>
            <a:r>
              <a:rPr lang="en-US" sz="1100">
                <a:hlinkClick r:id="rId5"/>
              </a:rPr>
              <a:t>This Photo</a:t>
            </a:r>
            <a:r>
              <a:rPr lang="en-US" sz="1100"/>
              <a:t> by Unknown author is licensed under </a:t>
            </a:r>
            <a:r>
              <a:rPr lang="en-US" sz="1100">
                <a:hlinkClick r:id="rId6"/>
              </a:rPr>
              <a:t>CC BY-SA-NC</a:t>
            </a:r>
            <a:r>
              <a:rPr lang="en-US" sz="1100"/>
              <a:t>.</a:t>
            </a:r>
          </a:p>
        </p:txBody>
      </p:sp>
    </p:spTree>
    <p:extLst>
      <p:ext uri="{BB962C8B-B14F-4D97-AF65-F5344CB8AC3E}">
        <p14:creationId xmlns:p14="http://schemas.microsoft.com/office/powerpoint/2010/main" val="31020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p:txBody>
          <a:bodyPr/>
          <a:lstStyle/>
          <a:p>
            <a:r>
              <a:rPr lang="en-GB" sz="3600" dirty="0">
                <a:solidFill>
                  <a:srgbClr val="702082"/>
                </a:solidFill>
                <a:latin typeface="Arial"/>
                <a:cs typeface="Arial"/>
              </a:rPr>
              <a:t>Summary and conclusions</a:t>
            </a:r>
            <a:endParaRPr lang="nl-NL" sz="3600" dirty="0">
              <a:solidFill>
                <a:srgbClr val="702082"/>
              </a:solidFill>
              <a:latin typeface="Arial"/>
              <a:cs typeface="Arial"/>
            </a:endParaRPr>
          </a:p>
          <a:p>
            <a:endParaRPr lang="nl-NL" dirty="0"/>
          </a:p>
        </p:txBody>
      </p:sp>
      <p:sp>
        <p:nvSpPr>
          <p:cNvPr id="4" name="Tijdelijke aanduiding voor inhoud 3">
            <a:extLst>
              <a:ext uri="{FF2B5EF4-FFF2-40B4-BE49-F238E27FC236}">
                <a16:creationId xmlns:a16="http://schemas.microsoft.com/office/drawing/2014/main" id="{69753F94-0832-B642-9B2D-1FE8522E4AD0}"/>
              </a:ext>
            </a:extLst>
          </p:cNvPr>
          <p:cNvSpPr>
            <a:spLocks noGrp="1"/>
          </p:cNvSpPr>
          <p:nvPr>
            <p:ph type="body" sz="quarter" idx="13"/>
          </p:nvPr>
        </p:nvSpPr>
        <p:spPr>
          <a:xfrm>
            <a:off x="838200" y="1062228"/>
            <a:ext cx="10439400" cy="5282363"/>
          </a:xfrm>
        </p:spPr>
        <p:txBody>
          <a:bodyPr vert="horz" lIns="91374" tIns="45688" rIns="91374" bIns="45688" rtlCol="0" anchor="t">
            <a:normAutofit fontScale="92500" lnSpcReduction="20000"/>
          </a:bodyPr>
          <a:lstStyle/>
          <a:p>
            <a:pPr marL="285750" indent="-285750">
              <a:lnSpc>
                <a:spcPct val="90000"/>
              </a:lnSpc>
              <a:spcBef>
                <a:spcPts val="1000"/>
              </a:spcBef>
              <a:buFont typeface="Arial"/>
              <a:buChar char="•"/>
            </a:pPr>
            <a:r>
              <a:rPr lang="en-GB" sz="2000" dirty="0">
                <a:latin typeface="Arial"/>
                <a:cs typeface="Arial"/>
              </a:rPr>
              <a:t>There is high demand for data skills but there is a supply issue</a:t>
            </a:r>
          </a:p>
          <a:p>
            <a:pPr marL="285750" indent="-285750">
              <a:lnSpc>
                <a:spcPct val="90000"/>
              </a:lnSpc>
              <a:spcBef>
                <a:spcPts val="1000"/>
              </a:spcBef>
              <a:buFont typeface="Arial"/>
              <a:buChar char="•"/>
            </a:pPr>
            <a:r>
              <a:rPr lang="en-GB" sz="2000" dirty="0">
                <a:latin typeface="Arial"/>
                <a:cs typeface="Arial"/>
              </a:rPr>
              <a:t>Recognition that SHAPE students can help to fill this gap</a:t>
            </a:r>
          </a:p>
          <a:p>
            <a:pPr marL="285750" indent="-285750">
              <a:lnSpc>
                <a:spcPct val="90000"/>
              </a:lnSpc>
              <a:spcBef>
                <a:spcPts val="1000"/>
              </a:spcBef>
              <a:buFont typeface="Arial"/>
              <a:buChar char="•"/>
            </a:pPr>
            <a:r>
              <a:rPr lang="en-GB" sz="2000" dirty="0">
                <a:latin typeface="Arial"/>
                <a:cs typeface="Arial"/>
              </a:rPr>
              <a:t>Recognition that training in data skills needs to go beyond traditional academic courses</a:t>
            </a:r>
          </a:p>
          <a:p>
            <a:pPr marL="0" indent="0">
              <a:lnSpc>
                <a:spcPct val="90000"/>
              </a:lnSpc>
              <a:spcBef>
                <a:spcPts val="1000"/>
              </a:spcBef>
              <a:buNone/>
            </a:pPr>
            <a:endParaRPr lang="en-GB" sz="2000" dirty="0">
              <a:latin typeface="Arial"/>
              <a:cs typeface="Arial"/>
            </a:endParaRPr>
          </a:p>
          <a:p>
            <a:pPr marL="285750" indent="-285750">
              <a:lnSpc>
                <a:spcPct val="90000"/>
              </a:lnSpc>
              <a:spcBef>
                <a:spcPts val="1000"/>
              </a:spcBef>
              <a:buFont typeface="Arial"/>
              <a:buChar char="•"/>
            </a:pPr>
            <a:r>
              <a:rPr lang="en-GB" sz="2000" dirty="0">
                <a:latin typeface="Arial"/>
                <a:cs typeface="Arial"/>
              </a:rPr>
              <a:t>This research has illustrated that for SHAPE students, the UKDS events: </a:t>
            </a:r>
            <a:endParaRPr lang="en-GB" sz="2000" dirty="0"/>
          </a:p>
          <a:p>
            <a:pPr marL="989330" lvl="1" indent="-380365">
              <a:lnSpc>
                <a:spcPct val="90000"/>
              </a:lnSpc>
              <a:spcBef>
                <a:spcPts val="1000"/>
              </a:spcBef>
            </a:pPr>
            <a:r>
              <a:rPr lang="en-GB" dirty="0">
                <a:latin typeface="Arial"/>
                <a:cs typeface="Arial"/>
              </a:rPr>
              <a:t>have a vital role in filling the demand for data skills</a:t>
            </a:r>
          </a:p>
          <a:p>
            <a:pPr marL="989330" lvl="1" indent="-380365">
              <a:lnSpc>
                <a:spcPct val="90000"/>
              </a:lnSpc>
              <a:spcBef>
                <a:spcPts val="1000"/>
              </a:spcBef>
            </a:pPr>
            <a:r>
              <a:rPr lang="en-GB" dirty="0">
                <a:latin typeface="Arial" panose="020B0604020202020204" pitchFamily="34" charset="0"/>
                <a:cs typeface="Arial" panose="020B0604020202020204" pitchFamily="34" charset="0"/>
              </a:rPr>
              <a:t>student gain skills that they do not get from their academic courses</a:t>
            </a:r>
          </a:p>
          <a:p>
            <a:pPr marL="989330" lvl="1" indent="-380365">
              <a:lnSpc>
                <a:spcPct val="90000"/>
              </a:lnSpc>
              <a:spcBef>
                <a:spcPts val="1000"/>
              </a:spcBef>
            </a:pPr>
            <a:r>
              <a:rPr lang="en-GB" dirty="0">
                <a:latin typeface="Arial" panose="020B0604020202020204" pitchFamily="34" charset="0"/>
                <a:cs typeface="Arial" panose="020B0604020202020204" pitchFamily="34" charset="0"/>
              </a:rPr>
              <a:t>help mitigate statistical anxiety</a:t>
            </a:r>
          </a:p>
          <a:p>
            <a:pPr marL="989330" lvl="1" indent="-380365">
              <a:lnSpc>
                <a:spcPct val="90000"/>
              </a:lnSpc>
              <a:spcBef>
                <a:spcPts val="1000"/>
              </a:spcBef>
            </a:pPr>
            <a:r>
              <a:rPr lang="en-GB" dirty="0">
                <a:latin typeface="Arial"/>
                <a:cs typeface="Arial"/>
              </a:rPr>
              <a:t>provide 'hard' data skills but also 'softer' skills</a:t>
            </a:r>
            <a:endParaRPr lang="en-US" dirty="0">
              <a:latin typeface="Arial"/>
              <a:cs typeface="Arial"/>
            </a:endParaRPr>
          </a:p>
          <a:p>
            <a:pPr marL="285750" indent="-285750">
              <a:lnSpc>
                <a:spcPct val="90000"/>
              </a:lnSpc>
              <a:spcBef>
                <a:spcPts val="1000"/>
              </a:spcBef>
              <a:buFont typeface="Arial"/>
              <a:buChar char="•"/>
            </a:pPr>
            <a:r>
              <a:rPr lang="en-GB" sz="2000" dirty="0">
                <a:latin typeface="Arial"/>
                <a:cs typeface="Arial"/>
              </a:rPr>
              <a:t>The research has also illustrated the importance of asynchronous data skills training</a:t>
            </a:r>
          </a:p>
          <a:p>
            <a:pPr marL="285750" indent="-285750">
              <a:lnSpc>
                <a:spcPct val="90000"/>
              </a:lnSpc>
              <a:spcBef>
                <a:spcPts val="1000"/>
              </a:spcBef>
              <a:buFont typeface="Arial"/>
              <a:buChar char="•"/>
            </a:pPr>
            <a:r>
              <a:rPr lang="en-GB" sz="2000" dirty="0">
                <a:latin typeface="Arial"/>
                <a:cs typeface="Arial"/>
              </a:rPr>
              <a:t>Limitation: small qualitative study, not representative of all online training for all attendee types</a:t>
            </a:r>
            <a:endParaRPr lang="en-GB" sz="2000" dirty="0"/>
          </a:p>
          <a:p>
            <a:pPr marL="285750" indent="-285750">
              <a:lnSpc>
                <a:spcPct val="90000"/>
              </a:lnSpc>
              <a:spcBef>
                <a:spcPts val="1000"/>
              </a:spcBef>
              <a:buFont typeface="Arial"/>
              <a:buChar char="•"/>
            </a:pPr>
            <a:r>
              <a:rPr lang="en-GB" sz="2000" dirty="0">
                <a:latin typeface="Arial"/>
                <a:cs typeface="Arial"/>
              </a:rPr>
              <a:t>Research has informed development of UKDS training content:</a:t>
            </a:r>
            <a:endParaRPr lang="en-US" sz="2000" dirty="0">
              <a:latin typeface="Arial"/>
              <a:cs typeface="Arial"/>
            </a:endParaRPr>
          </a:p>
          <a:p>
            <a:pPr marL="894715" lvl="1" indent="-285750">
              <a:lnSpc>
                <a:spcPct val="90000"/>
              </a:lnSpc>
              <a:spcBef>
                <a:spcPts val="500"/>
              </a:spcBef>
              <a:buFont typeface="Arial"/>
              <a:buChar char="•"/>
            </a:pPr>
            <a:r>
              <a:rPr lang="en-GB" sz="2000" dirty="0">
                <a:latin typeface="Arial"/>
                <a:cs typeface="Arial"/>
              </a:rPr>
              <a:t>keep doing what we're doing well</a:t>
            </a:r>
          </a:p>
          <a:p>
            <a:pPr marL="894715" lvl="1" indent="-285750">
              <a:lnSpc>
                <a:spcPct val="90000"/>
              </a:lnSpc>
              <a:spcBef>
                <a:spcPts val="500"/>
              </a:spcBef>
              <a:buFont typeface="Arial"/>
              <a:buChar char="•"/>
            </a:pPr>
            <a:r>
              <a:rPr lang="en-GB" sz="2000" dirty="0">
                <a:latin typeface="Arial"/>
                <a:cs typeface="Arial"/>
              </a:rPr>
              <a:t>create communities of practice</a:t>
            </a:r>
            <a:endParaRPr lang="en-US" sz="2000" dirty="0">
              <a:latin typeface="Arial"/>
              <a:cs typeface="Arial"/>
            </a:endParaRPr>
          </a:p>
          <a:p>
            <a:pPr marL="894715" lvl="1" indent="-285750">
              <a:lnSpc>
                <a:spcPct val="90000"/>
              </a:lnSpc>
              <a:spcBef>
                <a:spcPts val="500"/>
              </a:spcBef>
              <a:buFont typeface="Arial"/>
              <a:buChar char="•"/>
            </a:pPr>
            <a:r>
              <a:rPr lang="en-GB" sz="2000" dirty="0">
                <a:latin typeface="Arial"/>
                <a:cs typeface="Arial"/>
              </a:rPr>
              <a:t>more asynchronous materials</a:t>
            </a:r>
            <a:endParaRPr lang="en-GB" sz="2000" dirty="0"/>
          </a:p>
          <a:p>
            <a:pPr marL="894715" lvl="1" indent="-285750">
              <a:lnSpc>
                <a:spcPct val="90000"/>
              </a:lnSpc>
              <a:spcBef>
                <a:spcPts val="500"/>
              </a:spcBef>
              <a:buFont typeface="Arial"/>
              <a:buChar char="•"/>
            </a:pPr>
            <a:r>
              <a:rPr lang="en-GB" sz="2000" dirty="0">
                <a:latin typeface="Arial"/>
                <a:cs typeface="Arial"/>
              </a:rPr>
              <a:t>created a UKDS Data Skills </a:t>
            </a:r>
            <a:r>
              <a:rPr lang="en-GB" dirty="0">
                <a:latin typeface="Arial"/>
                <a:cs typeface="Arial"/>
              </a:rPr>
              <a:t>F</a:t>
            </a:r>
            <a:r>
              <a:rPr lang="en-GB" sz="2000" dirty="0">
                <a:latin typeface="Arial"/>
                <a:cs typeface="Arial"/>
              </a:rPr>
              <a:t>ramework</a:t>
            </a:r>
          </a:p>
          <a:p>
            <a:pPr marL="608965" lvl="1" indent="0">
              <a:lnSpc>
                <a:spcPct val="90000"/>
              </a:lnSpc>
              <a:spcBef>
                <a:spcPts val="500"/>
              </a:spcBef>
              <a:buNone/>
            </a:pPr>
            <a:endParaRPr lang="en-GB" sz="2000" dirty="0">
              <a:solidFill>
                <a:srgbClr val="000000"/>
              </a:solidFill>
              <a:latin typeface="Arial"/>
              <a:cs typeface="Arial"/>
            </a:endParaRPr>
          </a:p>
        </p:txBody>
      </p:sp>
    </p:spTree>
    <p:extLst>
      <p:ext uri="{BB962C8B-B14F-4D97-AF65-F5344CB8AC3E}">
        <p14:creationId xmlns:p14="http://schemas.microsoft.com/office/powerpoint/2010/main" val="3597913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p:txBody>
          <a:bodyPr/>
          <a:lstStyle/>
          <a:p>
            <a:r>
              <a:rPr lang="en-GB" sz="3600" dirty="0">
                <a:solidFill>
                  <a:srgbClr val="702082"/>
                </a:solidFill>
                <a:latin typeface="Arial"/>
                <a:cs typeface="Arial"/>
              </a:rPr>
              <a:t>Acknowledgements</a:t>
            </a:r>
            <a:endParaRPr lang="nl-NL" sz="3600" dirty="0">
              <a:solidFill>
                <a:srgbClr val="702082"/>
              </a:solidFill>
              <a:latin typeface="Arial"/>
              <a:cs typeface="Arial"/>
            </a:endParaRPr>
          </a:p>
          <a:p>
            <a:endParaRPr lang="nl-NL" dirty="0"/>
          </a:p>
        </p:txBody>
      </p:sp>
      <p:sp>
        <p:nvSpPr>
          <p:cNvPr id="4" name="Tijdelijke aanduiding voor inhoud 3">
            <a:extLst>
              <a:ext uri="{FF2B5EF4-FFF2-40B4-BE49-F238E27FC236}">
                <a16:creationId xmlns:a16="http://schemas.microsoft.com/office/drawing/2014/main" id="{69753F94-0832-B642-9B2D-1FE8522E4AD0}"/>
              </a:ext>
            </a:extLst>
          </p:cNvPr>
          <p:cNvSpPr>
            <a:spLocks noGrp="1"/>
          </p:cNvSpPr>
          <p:nvPr>
            <p:ph type="body" sz="quarter" idx="13"/>
          </p:nvPr>
        </p:nvSpPr>
        <p:spPr>
          <a:xfrm>
            <a:off x="964324" y="1555532"/>
            <a:ext cx="9977438" cy="3220994"/>
          </a:xfrm>
        </p:spPr>
        <p:txBody>
          <a:bodyPr vert="horz" lIns="91374" tIns="45688" rIns="91374" bIns="45688" rtlCol="0" anchor="t">
            <a:noAutofit/>
          </a:bodyPr>
          <a:lstStyle/>
          <a:p>
            <a:pPr marL="285750" indent="-285750">
              <a:buFont typeface="Arial"/>
              <a:buChar char="•"/>
            </a:pPr>
            <a:r>
              <a:rPr lang="en-GB" sz="1800" dirty="0">
                <a:latin typeface="Arial" panose="020B0604020202020204" pitchFamily="34" charset="0"/>
                <a:cs typeface="Arial" panose="020B0604020202020204" pitchFamily="34" charset="0"/>
              </a:rPr>
              <a:t>Jools Kasmire for delivering the presentation!</a:t>
            </a:r>
            <a:endParaRPr lang="en-US" sz="1800" dirty="0">
              <a:latin typeface="Arial" panose="020B0604020202020204" pitchFamily="34" charset="0"/>
              <a:cs typeface="Arial" panose="020B0604020202020204" pitchFamily="34" charset="0"/>
            </a:endParaRPr>
          </a:p>
          <a:p>
            <a:pPr marL="285750" indent="-285750">
              <a:lnSpc>
                <a:spcPct val="90000"/>
              </a:lnSpc>
              <a:spcBef>
                <a:spcPts val="1000"/>
              </a:spcBef>
              <a:buFont typeface="Arial"/>
              <a:buChar char="•"/>
            </a:pPr>
            <a:r>
              <a:rPr lang="en-GB" sz="1800" dirty="0">
                <a:latin typeface="Arial" panose="020B0604020202020204" pitchFamily="34" charset="0"/>
                <a:cs typeface="Arial" panose="020B0604020202020204" pitchFamily="34" charset="0"/>
              </a:rPr>
              <a:t>ESRC for funding the UK Data Service and this research</a:t>
            </a:r>
            <a:endParaRPr lang="en-US" sz="1800" dirty="0">
              <a:latin typeface="Arial" panose="020B0604020202020204" pitchFamily="34" charset="0"/>
              <a:cs typeface="Arial" panose="020B0604020202020204" pitchFamily="34" charset="0"/>
            </a:endParaRPr>
          </a:p>
          <a:p>
            <a:pPr marL="285750" indent="-285750">
              <a:lnSpc>
                <a:spcPct val="90000"/>
              </a:lnSpc>
              <a:spcBef>
                <a:spcPts val="1000"/>
              </a:spcBef>
              <a:buFont typeface="Arial"/>
              <a:buChar char="•"/>
            </a:pPr>
            <a:r>
              <a:rPr lang="en-GB" sz="1800" dirty="0">
                <a:latin typeface="Arial" panose="020B0604020202020204" pitchFamily="34" charset="0"/>
                <a:cs typeface="Arial" panose="020B0604020202020204" pitchFamily="34" charset="0"/>
              </a:rPr>
              <a:t>Students who participated in this research</a:t>
            </a:r>
          </a:p>
          <a:p>
            <a:pPr marL="285750" indent="-285750">
              <a:lnSpc>
                <a:spcPct val="90000"/>
              </a:lnSpc>
              <a:spcBef>
                <a:spcPts val="1000"/>
              </a:spcBef>
              <a:buFont typeface="Arial"/>
              <a:buChar char="•"/>
            </a:pPr>
            <a:r>
              <a:rPr lang="en-GB" sz="1800" dirty="0">
                <a:latin typeface="Arial" panose="020B0604020202020204" pitchFamily="34" charset="0"/>
                <a:cs typeface="Arial" panose="020B0604020202020204" pitchFamily="34" charset="0"/>
              </a:rPr>
              <a:t>UK Data Service colleagues who host, prepare and deliver training </a:t>
            </a:r>
          </a:p>
          <a:p>
            <a:pPr marL="0" indent="0">
              <a:buNone/>
            </a:pPr>
            <a:endParaRPr lang="en-US" sz="1800" dirty="0">
              <a:latin typeface="Arial" panose="020B0604020202020204" pitchFamily="34" charset="0"/>
              <a:cs typeface="Arial" panose="020B0604020202020204" pitchFamily="34" charset="0"/>
            </a:endParaRPr>
          </a:p>
          <a:p>
            <a:pPr marL="0" indent="0">
              <a:lnSpc>
                <a:spcPct val="90000"/>
              </a:lnSpc>
              <a:spcBef>
                <a:spcPts val="1000"/>
              </a:spcBef>
              <a:buNone/>
            </a:pPr>
            <a:r>
              <a:rPr lang="en-US" sz="1800" dirty="0">
                <a:latin typeface="Arial" panose="020B0604020202020204" pitchFamily="34" charset="0"/>
                <a:cs typeface="Arial" panose="020B0604020202020204" pitchFamily="34" charset="0"/>
              </a:rPr>
              <a:t>Keep in touch </a:t>
            </a:r>
          </a:p>
          <a:p>
            <a:pPr marL="456565" indent="-456565">
              <a:buFont typeface="Arial"/>
              <a:buChar char="•"/>
            </a:pPr>
            <a:r>
              <a:rPr lang="en-US" sz="1800" dirty="0">
                <a:latin typeface="Arial" panose="020B0604020202020204" pitchFamily="34" charset="0"/>
                <a:cs typeface="Arial" panose="020B0604020202020204" pitchFamily="34" charset="0"/>
              </a:rPr>
              <a:t>E: </a:t>
            </a:r>
            <a:r>
              <a:rPr lang="en-US" sz="18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vanessa.higgins@manchester.ac.uk</a:t>
            </a:r>
          </a:p>
          <a:p>
            <a:pPr marL="456565" indent="-456565">
              <a:buFont typeface="Arial"/>
              <a:buChar char="•"/>
            </a:pPr>
            <a:r>
              <a:rPr lang="en-US" sz="1800" dirty="0">
                <a:latin typeface="Arial" panose="020B0604020202020204" pitchFamily="34" charset="0"/>
                <a:cs typeface="Arial" panose="020B0604020202020204" pitchFamily="34" charset="0"/>
              </a:rPr>
              <a:t>T: </a:t>
            </a:r>
            <a:r>
              <a:rPr lang="en-US" sz="1800" dirty="0">
                <a:solidFill>
                  <a:srgbClr val="2B5696"/>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www/twitter.com/</a:t>
            </a:r>
            <a:r>
              <a:rPr lang="en-US" sz="1800" dirty="0" err="1">
                <a:solidFill>
                  <a:srgbClr val="2B5696"/>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VanessaAHiggins</a:t>
            </a:r>
            <a:endParaRPr lang="en-US" sz="18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456565" indent="-456565">
              <a:buFont typeface="Arial"/>
              <a:buChar char="•"/>
            </a:pPr>
            <a:r>
              <a:rPr lang="en-US" sz="1800" dirty="0" err="1">
                <a:latin typeface="Arial" panose="020B0604020202020204" pitchFamily="34" charset="0"/>
                <a:cs typeface="Arial" panose="020B0604020202020204" pitchFamily="34" charset="0"/>
              </a:rPr>
              <a:t>LI:</a:t>
            </a:r>
            <a:r>
              <a:rPr lang="en-US" sz="1800" dirty="0" err="1">
                <a:solidFill>
                  <a:srgbClr val="2B5696"/>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www.linkedin.com</a:t>
            </a:r>
            <a:r>
              <a:rPr lang="en-US" sz="18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/in/vanessa-higgins-1b3a557a</a:t>
            </a:r>
            <a:endParaRPr lang="en-US" sz="1800" dirty="0">
              <a:latin typeface="Arial" panose="020B0604020202020204" pitchFamily="34" charset="0"/>
              <a:cs typeface="Arial" panose="020B0604020202020204" pitchFamily="34" charset="0"/>
            </a:endParaRPr>
          </a:p>
          <a:p>
            <a:pPr marL="456565" indent="-456565">
              <a:buFont typeface="Arial"/>
              <a:buChar char="•"/>
            </a:pPr>
            <a:r>
              <a:rPr lang="en-US" sz="1800" dirty="0">
                <a:latin typeface="Arial" panose="020B0604020202020204" pitchFamily="34" charset="0"/>
                <a:cs typeface="Arial" panose="020B0604020202020204" pitchFamily="34" charset="0"/>
              </a:rPr>
              <a:t>Web: </a:t>
            </a:r>
            <a:r>
              <a:rPr lang="en-US" sz="18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Vanessa Higgins — Research Explorer The University of Manchester</a:t>
            </a:r>
            <a:endParaRPr lang="en-US" sz="1800" dirty="0">
              <a:latin typeface="Arial" panose="020B0604020202020204" pitchFamily="34" charset="0"/>
              <a:cs typeface="Arial" panose="020B0604020202020204" pitchFamily="34" charset="0"/>
            </a:endParaRPr>
          </a:p>
          <a:p>
            <a:pPr marL="456565" indent="-456565">
              <a:buFont typeface="Arial"/>
              <a:buChar char="•"/>
            </a:pPr>
            <a:r>
              <a:rPr lang="en-US" sz="180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www.ukdataservice.ac.uk</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6069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215F-5751-A784-434C-684AC67B2C97}"/>
              </a:ext>
            </a:extLst>
          </p:cNvPr>
          <p:cNvSpPr>
            <a:spLocks noGrp="1"/>
          </p:cNvSpPr>
          <p:nvPr>
            <p:ph type="title"/>
          </p:nvPr>
        </p:nvSpPr>
        <p:spPr/>
        <p:txBody>
          <a:bodyPr/>
          <a:lstStyle/>
          <a:p>
            <a:r>
              <a:rPr lang="en-GB" dirty="0"/>
              <a:t>Extra hidden slides for info</a:t>
            </a:r>
          </a:p>
        </p:txBody>
      </p:sp>
      <p:sp>
        <p:nvSpPr>
          <p:cNvPr id="3" name="Text Placeholder 2">
            <a:extLst>
              <a:ext uri="{FF2B5EF4-FFF2-40B4-BE49-F238E27FC236}">
                <a16:creationId xmlns:a16="http://schemas.microsoft.com/office/drawing/2014/main" id="{52B4336D-063C-3534-DF3F-E4CE25D54A01}"/>
              </a:ext>
            </a:extLst>
          </p:cNvPr>
          <p:cNvSpPr>
            <a:spLocks noGrp="1"/>
          </p:cNvSpPr>
          <p:nvPr>
            <p:ph type="body" sz="quarter" idx="13"/>
          </p:nvPr>
        </p:nvSpPr>
        <p:spPr/>
        <p:txBody>
          <a:bodyPr/>
          <a:lstStyle/>
          <a:p>
            <a:endParaRPr lang="en-GB"/>
          </a:p>
        </p:txBody>
      </p:sp>
      <p:sp>
        <p:nvSpPr>
          <p:cNvPr id="4" name="Slide Number Placeholder 3">
            <a:extLst>
              <a:ext uri="{FF2B5EF4-FFF2-40B4-BE49-F238E27FC236}">
                <a16:creationId xmlns:a16="http://schemas.microsoft.com/office/drawing/2014/main" id="{DC769D54-2F9B-EA20-F5DA-625B58B2849F}"/>
              </a:ext>
            </a:extLst>
          </p:cNvPr>
          <p:cNvSpPr>
            <a:spLocks noGrp="1"/>
          </p:cNvSpPr>
          <p:nvPr>
            <p:ph type="sldNum" sz="quarter" idx="12"/>
          </p:nvPr>
        </p:nvSpPr>
        <p:spPr/>
        <p:txBody>
          <a:bodyPr/>
          <a:lstStyle/>
          <a:p>
            <a:fld id="{016687C5-7511-7743-B429-3BDBE272F28B}" type="slidenum">
              <a:rPr lang="en-US" smtClean="0"/>
              <a:t>16</a:t>
            </a:fld>
            <a:endParaRPr lang="en-US"/>
          </a:p>
        </p:txBody>
      </p:sp>
    </p:spTree>
    <p:extLst>
      <p:ext uri="{BB962C8B-B14F-4D97-AF65-F5344CB8AC3E}">
        <p14:creationId xmlns:p14="http://schemas.microsoft.com/office/powerpoint/2010/main" val="232646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p:txBody>
          <a:bodyPr>
            <a:normAutofit fontScale="90000"/>
          </a:bodyPr>
          <a:lstStyle/>
          <a:p>
            <a:r>
              <a:rPr lang="nl-NL" sz="4400" dirty="0">
                <a:latin typeface="Arial"/>
                <a:cs typeface="Arial"/>
              </a:rPr>
              <a:t>Which events had the students attended?</a:t>
            </a:r>
            <a:endParaRPr lang="nl-NL" sz="4400" dirty="0"/>
          </a:p>
        </p:txBody>
      </p:sp>
      <p:pic>
        <p:nvPicPr>
          <p:cNvPr id="1026" name="Picture 2" descr="Text Box">
            <a:extLst>
              <a:ext uri="{FF2B5EF4-FFF2-40B4-BE49-F238E27FC236}">
                <a16:creationId xmlns:a16="http://schemas.microsoft.com/office/drawing/2014/main" id="{FA041B0A-5D29-9318-9A4E-801FD4D74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600" y="1265148"/>
            <a:ext cx="8473127" cy="4824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3D8003A8-5D73-EAFD-D49E-44531460F1A5}"/>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757225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FE596C-E949-8240-B9E7-65F2AF0FD891}"/>
              </a:ext>
            </a:extLst>
          </p:cNvPr>
          <p:cNvSpPr txBox="1">
            <a:spLocks noGrp="1"/>
          </p:cNvSpPr>
          <p:nvPr>
            <p:ph type="title" idx="4294967295"/>
          </p:nvPr>
        </p:nvSpPr>
        <p:spPr>
          <a:xfrm>
            <a:off x="241853" y="325368"/>
            <a:ext cx="10515600" cy="116908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algn="ctr" defTabSz="1218286" rtl="0" eaLnBrk="1" latinLnBrk="0" hangingPunct="1">
              <a:spcBef>
                <a:spcPct val="0"/>
              </a:spcBef>
              <a:buNone/>
              <a:defRPr lang="en-US" sz="5867" b="0" i="0" kern="1200" baseline="0" dirty="0">
                <a:solidFill>
                  <a:schemeClr val="tx1"/>
                </a:solidFill>
                <a:latin typeface="Arial" panose="020B0604020202020204" pitchFamily="34" charset="0"/>
                <a:ea typeface="+mj-ea"/>
                <a:cs typeface="Arial" panose="020B0604020202020204" pitchFamily="34" charset="0"/>
              </a:defRPr>
            </a:lvl1pPr>
          </a:lstStyle>
          <a:p>
            <a:pPr marL="0" marR="0" lvl="0" indent="0" algn="l" defTabSz="1218286" rtl="0" eaLnBrk="1" fontAlgn="auto" latinLnBrk="0" hangingPunct="1">
              <a:lnSpc>
                <a:spcPct val="100000"/>
              </a:lnSpc>
              <a:spcBef>
                <a:spcPct val="0"/>
              </a:spcBef>
              <a:spcAft>
                <a:spcPts val="0"/>
              </a:spcAft>
              <a:buClrTx/>
              <a:buSzTx/>
              <a:buFontTx/>
              <a:buNone/>
              <a:tabLst/>
              <a:defRPr/>
            </a:pPr>
            <a:r>
              <a:rPr kumimoji="0" lang="en-GB" sz="42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Analytical, research and professional skills framework for SHAPE graduates</a:t>
            </a:r>
          </a:p>
        </p:txBody>
      </p:sp>
      <p:graphicFrame>
        <p:nvGraphicFramePr>
          <p:cNvPr id="2" name="Table 5">
            <a:extLst>
              <a:ext uri="{FF2B5EF4-FFF2-40B4-BE49-F238E27FC236}">
                <a16:creationId xmlns:a16="http://schemas.microsoft.com/office/drawing/2014/main" id="{982EF81E-5A07-6344-A9F4-260DEAFDA279}"/>
              </a:ext>
            </a:extLst>
          </p:cNvPr>
          <p:cNvGraphicFramePr>
            <a:graphicFrameLocks noGrp="1"/>
          </p:cNvGraphicFramePr>
          <p:nvPr/>
        </p:nvGraphicFramePr>
        <p:xfrm>
          <a:off x="241853" y="1626706"/>
          <a:ext cx="6051981" cy="4791395"/>
        </p:xfrm>
        <a:graphic>
          <a:graphicData uri="http://schemas.openxmlformats.org/drawingml/2006/table">
            <a:tbl>
              <a:tblPr firstRow="1" bandRow="1">
                <a:tableStyleId>{5C22544A-7EE6-4342-B048-85BDC9FD1C3A}</a:tableStyleId>
              </a:tblPr>
              <a:tblGrid>
                <a:gridCol w="2921971">
                  <a:extLst>
                    <a:ext uri="{9D8B030D-6E8A-4147-A177-3AD203B41FA5}">
                      <a16:colId xmlns:a16="http://schemas.microsoft.com/office/drawing/2014/main" val="3015838125"/>
                    </a:ext>
                  </a:extLst>
                </a:gridCol>
                <a:gridCol w="3130010">
                  <a:extLst>
                    <a:ext uri="{9D8B030D-6E8A-4147-A177-3AD203B41FA5}">
                      <a16:colId xmlns:a16="http://schemas.microsoft.com/office/drawing/2014/main" val="3608966658"/>
                    </a:ext>
                  </a:extLst>
                </a:gridCol>
              </a:tblGrid>
              <a:tr h="267145">
                <a:tc>
                  <a:txBody>
                    <a:bodyPr/>
                    <a:lstStyle/>
                    <a:p>
                      <a:r>
                        <a:rPr lang="en-US" sz="1400"/>
                        <a:t>Research skills</a:t>
                      </a:r>
                    </a:p>
                  </a:txBody>
                  <a:tcPr marL="72933" marR="72933" marT="36467" marB="36467"/>
                </a:tc>
                <a:tc>
                  <a:txBody>
                    <a:bodyPr/>
                    <a:lstStyle/>
                    <a:p>
                      <a:r>
                        <a:rPr lang="en-US" sz="1400"/>
                        <a:t>Analytical skills</a:t>
                      </a:r>
                    </a:p>
                  </a:txBody>
                  <a:tcPr marL="72933" marR="72933" marT="36467" marB="36467"/>
                </a:tc>
                <a:extLst>
                  <a:ext uri="{0D108BD9-81ED-4DB2-BD59-A6C34878D82A}">
                    <a16:rowId xmlns:a16="http://schemas.microsoft.com/office/drawing/2014/main" val="404558245"/>
                  </a:ext>
                </a:extLst>
              </a:tr>
              <a:tr h="466234">
                <a:tc>
                  <a:txBody>
                    <a:bodyPr/>
                    <a:lstStyle/>
                    <a:p>
                      <a:pPr indent="-180000"/>
                      <a:r>
                        <a:rPr lang="en-US" sz="1400" b="1" dirty="0"/>
                        <a:t>R: Designing research and collecting evidence</a:t>
                      </a:r>
                    </a:p>
                  </a:txBody>
                  <a:tcPr marL="72933" marR="72933" marT="36467" marB="36467"/>
                </a:tc>
                <a:tc>
                  <a:txBody>
                    <a:bodyPr/>
                    <a:lstStyle/>
                    <a:p>
                      <a:r>
                        <a:rPr lang="en-US" sz="1400" b="1"/>
                        <a:t>A: Undertaking the analysis</a:t>
                      </a:r>
                    </a:p>
                  </a:txBody>
                  <a:tcPr marL="72933" marR="72933" marT="36467" marB="36467"/>
                </a:tc>
                <a:extLst>
                  <a:ext uri="{0D108BD9-81ED-4DB2-BD59-A6C34878D82A}">
                    <a16:rowId xmlns:a16="http://schemas.microsoft.com/office/drawing/2014/main" val="180196045"/>
                  </a:ext>
                </a:extLst>
              </a:tr>
              <a:tr h="437793">
                <a:tc>
                  <a:txBody>
                    <a:bodyPr/>
                    <a:lstStyle/>
                    <a:p>
                      <a:r>
                        <a:rPr lang="en-US" sz="1300" dirty="0"/>
                        <a:t>R1: Formulating a research question</a:t>
                      </a:r>
                    </a:p>
                  </a:txBody>
                  <a:tcPr marL="72933" marR="72933" marT="36467" marB="36467"/>
                </a:tc>
                <a:tc>
                  <a:txBody>
                    <a:bodyPr/>
                    <a:lstStyle/>
                    <a:p>
                      <a:r>
                        <a:rPr lang="en-US" sz="1300" dirty="0"/>
                        <a:t>A1: Ability to manipulate, analyse and filter information</a:t>
                      </a:r>
                    </a:p>
                  </a:txBody>
                  <a:tcPr marL="72933" marR="72933" marT="36467" marB="36467"/>
                </a:tc>
                <a:extLst>
                  <a:ext uri="{0D108BD9-81ED-4DB2-BD59-A6C34878D82A}">
                    <a16:rowId xmlns:a16="http://schemas.microsoft.com/office/drawing/2014/main" val="2638925153"/>
                  </a:ext>
                </a:extLst>
              </a:tr>
              <a:tr h="924981">
                <a:tc>
                  <a:txBody>
                    <a:bodyPr/>
                    <a:lstStyle/>
                    <a:p>
                      <a:r>
                        <a:rPr lang="en-US" sz="1300" dirty="0"/>
                        <a:t>R2: Deciding what evidence is needed to answer the question</a:t>
                      </a:r>
                    </a:p>
                  </a:txBody>
                  <a:tcPr marL="72933" marR="72933" marT="36467" marB="36467"/>
                </a:tc>
                <a:tc>
                  <a:txBody>
                    <a:bodyPr/>
                    <a:lstStyle/>
                    <a:p>
                      <a:r>
                        <a:rPr lang="en-US" sz="1300" dirty="0"/>
                        <a:t>A2: Ability to interpret and synthesise information using qualitative and quantitative research methods and appropriate technology</a:t>
                      </a:r>
                    </a:p>
                  </a:txBody>
                  <a:tcPr marL="72933" marR="72933" marT="36467" marB="36467"/>
                </a:tc>
                <a:extLst>
                  <a:ext uri="{0D108BD9-81ED-4DB2-BD59-A6C34878D82A}">
                    <a16:rowId xmlns:a16="http://schemas.microsoft.com/office/drawing/2014/main" val="1687739068"/>
                  </a:ext>
                </a:extLst>
              </a:tr>
              <a:tr h="437793">
                <a:tc>
                  <a:txBody>
                    <a:bodyPr/>
                    <a:lstStyle/>
                    <a:p>
                      <a:r>
                        <a:rPr lang="en-US" sz="1300"/>
                        <a:t>R3: Determining how evidence can be collected</a:t>
                      </a:r>
                    </a:p>
                  </a:txBody>
                  <a:tcPr marL="72933" marR="72933" marT="36467" marB="36467"/>
                </a:tc>
                <a:tc>
                  <a:txBody>
                    <a:bodyPr/>
                    <a:lstStyle/>
                    <a:p>
                      <a:r>
                        <a:rPr lang="en-US" sz="1300"/>
                        <a:t>A3: Detecting partial or ambiguous information</a:t>
                      </a:r>
                    </a:p>
                  </a:txBody>
                  <a:tcPr marL="72933" marR="72933" marT="36467" marB="36467"/>
                </a:tc>
                <a:extLst>
                  <a:ext uri="{0D108BD9-81ED-4DB2-BD59-A6C34878D82A}">
                    <a16:rowId xmlns:a16="http://schemas.microsoft.com/office/drawing/2014/main" val="283980192"/>
                  </a:ext>
                </a:extLst>
              </a:tr>
              <a:tr h="622662">
                <a:tc>
                  <a:txBody>
                    <a:bodyPr/>
                    <a:lstStyle/>
                    <a:p>
                      <a:r>
                        <a:rPr lang="en-US" sz="1300"/>
                        <a:t>R4: Understanding the ethics of undertaking the research</a:t>
                      </a:r>
                    </a:p>
                  </a:txBody>
                  <a:tcPr marL="72933" marR="72933" marT="36467" marB="36467"/>
                </a:tc>
                <a:tc>
                  <a:txBody>
                    <a:bodyPr/>
                    <a:lstStyle/>
                    <a:p>
                      <a:r>
                        <a:rPr lang="en-US" sz="1300"/>
                        <a:t>A4: Understanding the consequences of using unreliable data and information sources</a:t>
                      </a:r>
                    </a:p>
                  </a:txBody>
                  <a:tcPr marL="72933" marR="72933" marT="36467" marB="36467"/>
                </a:tc>
                <a:extLst>
                  <a:ext uri="{0D108BD9-81ED-4DB2-BD59-A6C34878D82A}">
                    <a16:rowId xmlns:a16="http://schemas.microsoft.com/office/drawing/2014/main" val="1379903296"/>
                  </a:ext>
                </a:extLst>
              </a:tr>
              <a:tr h="622662">
                <a:tc>
                  <a:txBody>
                    <a:bodyPr/>
                    <a:lstStyle/>
                    <a:p>
                      <a:r>
                        <a:rPr lang="en-US" sz="1300" dirty="0"/>
                        <a:t>R5: Organising the information, selecting relevant information and identifying gaps in the evidence</a:t>
                      </a:r>
                    </a:p>
                  </a:txBody>
                  <a:tcPr marL="72933" marR="72933" marT="36467" marB="36467"/>
                </a:tc>
                <a:tc>
                  <a:txBody>
                    <a:bodyPr/>
                    <a:lstStyle/>
                    <a:p>
                      <a:r>
                        <a:rPr lang="en-US" sz="1300"/>
                        <a:t>A5: Drawing conclusions based on critically assessing the evidence and findings</a:t>
                      </a:r>
                    </a:p>
                  </a:txBody>
                  <a:tcPr marL="72933" marR="72933" marT="36467" marB="36467"/>
                </a:tc>
                <a:extLst>
                  <a:ext uri="{0D108BD9-81ED-4DB2-BD59-A6C34878D82A}">
                    <a16:rowId xmlns:a16="http://schemas.microsoft.com/office/drawing/2014/main" val="1766892905"/>
                  </a:ext>
                </a:extLst>
              </a:tr>
              <a:tr h="807530">
                <a:tc>
                  <a:txBody>
                    <a:bodyPr/>
                    <a:lstStyle/>
                    <a:p>
                      <a:endParaRPr lang="en-US" sz="1300" dirty="0"/>
                    </a:p>
                  </a:txBody>
                  <a:tcPr marL="72933" marR="72933" marT="36467" marB="36467"/>
                </a:tc>
                <a:tc>
                  <a:txBody>
                    <a:bodyPr/>
                    <a:lstStyle/>
                    <a:p>
                      <a:r>
                        <a:rPr lang="en-US" sz="1300" dirty="0"/>
                        <a:t>A6: Appreciating the need to be open-minded and reflect on the evidence-base and conclusions drawn</a:t>
                      </a:r>
                    </a:p>
                  </a:txBody>
                  <a:tcPr marL="72933" marR="72933" marT="36467" marB="36467"/>
                </a:tc>
                <a:extLst>
                  <a:ext uri="{0D108BD9-81ED-4DB2-BD59-A6C34878D82A}">
                    <a16:rowId xmlns:a16="http://schemas.microsoft.com/office/drawing/2014/main" val="4209709763"/>
                  </a:ext>
                </a:extLst>
              </a:tr>
            </a:tbl>
          </a:graphicData>
        </a:graphic>
      </p:graphicFrame>
      <p:graphicFrame>
        <p:nvGraphicFramePr>
          <p:cNvPr id="3" name="Content Placeholder 3">
            <a:extLst>
              <a:ext uri="{FF2B5EF4-FFF2-40B4-BE49-F238E27FC236}">
                <a16:creationId xmlns:a16="http://schemas.microsoft.com/office/drawing/2014/main" id="{7D0D46F4-DF77-A345-9413-3D3B4B504E9B}"/>
              </a:ext>
            </a:extLst>
          </p:cNvPr>
          <p:cNvGraphicFramePr>
            <a:graphicFrameLocks/>
          </p:cNvGraphicFramePr>
          <p:nvPr/>
        </p:nvGraphicFramePr>
        <p:xfrm>
          <a:off x="6690559" y="1680713"/>
          <a:ext cx="5170910" cy="4807955"/>
        </p:xfrm>
        <a:graphic>
          <a:graphicData uri="http://schemas.openxmlformats.org/drawingml/2006/table">
            <a:tbl>
              <a:tblPr firstRow="1" firstCol="1" bandRow="1">
                <a:tableStyleId>{8EC20E35-A176-4012-BC5E-935CFFF8708E}</a:tableStyleId>
              </a:tblPr>
              <a:tblGrid>
                <a:gridCol w="858777">
                  <a:extLst>
                    <a:ext uri="{9D8B030D-6E8A-4147-A177-3AD203B41FA5}">
                      <a16:colId xmlns:a16="http://schemas.microsoft.com/office/drawing/2014/main" val="2687742366"/>
                    </a:ext>
                  </a:extLst>
                </a:gridCol>
                <a:gridCol w="4312133">
                  <a:extLst>
                    <a:ext uri="{9D8B030D-6E8A-4147-A177-3AD203B41FA5}">
                      <a16:colId xmlns:a16="http://schemas.microsoft.com/office/drawing/2014/main" val="3055734919"/>
                    </a:ext>
                  </a:extLst>
                </a:gridCol>
              </a:tblGrid>
              <a:tr h="1396820">
                <a:tc gridSpan="2">
                  <a:txBody>
                    <a:bodyPr/>
                    <a:lstStyle/>
                    <a:p>
                      <a:pPr>
                        <a:lnSpc>
                          <a:spcPct val="150000"/>
                        </a:lnSpc>
                      </a:pPr>
                      <a:r>
                        <a:rPr lang="en-GB" sz="1800" dirty="0">
                          <a:effectLst/>
                        </a:rPr>
                        <a:t>Top seven professional skills (PS) sought by employers LinkedIn (2018), McKinsey (2019)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tc hMerge="1">
                  <a:txBody>
                    <a:bodyPr/>
                    <a:lstStyle/>
                    <a:p>
                      <a:endParaRPr lang="en-US"/>
                    </a:p>
                  </a:txBody>
                  <a:tcPr/>
                </a:tc>
                <a:extLst>
                  <a:ext uri="{0D108BD9-81ED-4DB2-BD59-A6C34878D82A}">
                    <a16:rowId xmlns:a16="http://schemas.microsoft.com/office/drawing/2014/main" val="667939342"/>
                  </a:ext>
                </a:extLst>
              </a:tr>
              <a:tr h="487305">
                <a:tc>
                  <a:txBody>
                    <a:bodyPr/>
                    <a:lstStyle/>
                    <a:p>
                      <a:pPr>
                        <a:lnSpc>
                          <a:spcPct val="150000"/>
                        </a:lnSpc>
                      </a:pPr>
                      <a:r>
                        <a:rPr lang="en-GB" sz="1800">
                          <a:effectLst/>
                        </a:rPr>
                        <a:t>PS1</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tc>
                  <a:txBody>
                    <a:bodyPr/>
                    <a:lstStyle/>
                    <a:p>
                      <a:pPr>
                        <a:lnSpc>
                          <a:spcPct val="150000"/>
                        </a:lnSpc>
                      </a:pPr>
                      <a:r>
                        <a:rPr lang="en-GB" sz="1800" dirty="0">
                          <a:effectLst/>
                        </a:rPr>
                        <a:t>Communication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extLst>
                  <a:ext uri="{0D108BD9-81ED-4DB2-BD59-A6C34878D82A}">
                    <a16:rowId xmlns:a16="http://schemas.microsoft.com/office/drawing/2014/main" val="1715764859"/>
                  </a:ext>
                </a:extLst>
              </a:tr>
              <a:tr h="487305">
                <a:tc>
                  <a:txBody>
                    <a:bodyPr/>
                    <a:lstStyle/>
                    <a:p>
                      <a:pPr>
                        <a:lnSpc>
                          <a:spcPct val="150000"/>
                        </a:lnSpc>
                      </a:pPr>
                      <a:r>
                        <a:rPr lang="en-GB" sz="1800">
                          <a:effectLst/>
                        </a:rPr>
                        <a:t>PS2</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tc>
                  <a:txBody>
                    <a:bodyPr/>
                    <a:lstStyle/>
                    <a:p>
                      <a:pPr>
                        <a:lnSpc>
                          <a:spcPct val="150000"/>
                        </a:lnSpc>
                      </a:pPr>
                      <a:r>
                        <a:rPr lang="en-GB" sz="1800">
                          <a:effectLst/>
                        </a:rPr>
                        <a:t>Collaboration and teamwork</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extLst>
                  <a:ext uri="{0D108BD9-81ED-4DB2-BD59-A6C34878D82A}">
                    <a16:rowId xmlns:a16="http://schemas.microsoft.com/office/drawing/2014/main" val="3855564337"/>
                  </a:ext>
                </a:extLst>
              </a:tr>
              <a:tr h="487305">
                <a:tc>
                  <a:txBody>
                    <a:bodyPr/>
                    <a:lstStyle/>
                    <a:p>
                      <a:pPr>
                        <a:lnSpc>
                          <a:spcPct val="150000"/>
                        </a:lnSpc>
                      </a:pPr>
                      <a:r>
                        <a:rPr lang="en-GB" sz="1800" dirty="0">
                          <a:effectLst/>
                        </a:rPr>
                        <a:t>PS3</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tc>
                  <a:txBody>
                    <a:bodyPr/>
                    <a:lstStyle/>
                    <a:p>
                      <a:pPr>
                        <a:lnSpc>
                          <a:spcPct val="150000"/>
                        </a:lnSpc>
                      </a:pPr>
                      <a:r>
                        <a:rPr lang="en-GB" sz="1800">
                          <a:effectLst/>
                        </a:rPr>
                        <a:t>Time management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extLst>
                  <a:ext uri="{0D108BD9-81ED-4DB2-BD59-A6C34878D82A}">
                    <a16:rowId xmlns:a16="http://schemas.microsoft.com/office/drawing/2014/main" val="4241153274"/>
                  </a:ext>
                </a:extLst>
              </a:tr>
              <a:tr h="487305">
                <a:tc>
                  <a:txBody>
                    <a:bodyPr/>
                    <a:lstStyle/>
                    <a:p>
                      <a:pPr>
                        <a:lnSpc>
                          <a:spcPct val="150000"/>
                        </a:lnSpc>
                      </a:pPr>
                      <a:r>
                        <a:rPr lang="en-GB" sz="1800">
                          <a:effectLst/>
                        </a:rPr>
                        <a:t>PS4</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tc>
                  <a:txBody>
                    <a:bodyPr/>
                    <a:lstStyle/>
                    <a:p>
                      <a:pPr>
                        <a:lnSpc>
                          <a:spcPct val="150000"/>
                        </a:lnSpc>
                      </a:pPr>
                      <a:r>
                        <a:rPr lang="en-GB" sz="1800">
                          <a:effectLst/>
                        </a:rPr>
                        <a:t>Creativity</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extLst>
                  <a:ext uri="{0D108BD9-81ED-4DB2-BD59-A6C34878D82A}">
                    <a16:rowId xmlns:a16="http://schemas.microsoft.com/office/drawing/2014/main" val="1371226701"/>
                  </a:ext>
                </a:extLst>
              </a:tr>
              <a:tr h="487305">
                <a:tc>
                  <a:txBody>
                    <a:bodyPr/>
                    <a:lstStyle/>
                    <a:p>
                      <a:pPr>
                        <a:lnSpc>
                          <a:spcPct val="150000"/>
                        </a:lnSpc>
                      </a:pPr>
                      <a:r>
                        <a:rPr lang="en-GB" sz="1800">
                          <a:effectLst/>
                        </a:rPr>
                        <a:t>PS5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tc>
                  <a:txBody>
                    <a:bodyPr/>
                    <a:lstStyle/>
                    <a:p>
                      <a:pPr>
                        <a:lnSpc>
                          <a:spcPct val="150000"/>
                        </a:lnSpc>
                      </a:pPr>
                      <a:r>
                        <a:rPr lang="en-GB" sz="1800">
                          <a:effectLst/>
                        </a:rPr>
                        <a:t>Persuasion</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extLst>
                  <a:ext uri="{0D108BD9-81ED-4DB2-BD59-A6C34878D82A}">
                    <a16:rowId xmlns:a16="http://schemas.microsoft.com/office/drawing/2014/main" val="3058896265"/>
                  </a:ext>
                </a:extLst>
              </a:tr>
              <a:tr h="487305">
                <a:tc>
                  <a:txBody>
                    <a:bodyPr/>
                    <a:lstStyle/>
                    <a:p>
                      <a:pPr>
                        <a:lnSpc>
                          <a:spcPct val="150000"/>
                        </a:lnSpc>
                      </a:pPr>
                      <a:r>
                        <a:rPr lang="en-GB" sz="1800">
                          <a:effectLst/>
                        </a:rPr>
                        <a:t>PS6</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tc>
                  <a:txBody>
                    <a:bodyPr/>
                    <a:lstStyle/>
                    <a:p>
                      <a:pPr>
                        <a:lnSpc>
                          <a:spcPct val="150000"/>
                        </a:lnSpc>
                      </a:pPr>
                      <a:r>
                        <a:rPr lang="en-GB" sz="1800">
                          <a:effectLst/>
                        </a:rPr>
                        <a:t>Adaptability</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extLst>
                  <a:ext uri="{0D108BD9-81ED-4DB2-BD59-A6C34878D82A}">
                    <a16:rowId xmlns:a16="http://schemas.microsoft.com/office/drawing/2014/main" val="219879969"/>
                  </a:ext>
                </a:extLst>
              </a:tr>
              <a:tr h="487305">
                <a:tc>
                  <a:txBody>
                    <a:bodyPr/>
                    <a:lstStyle/>
                    <a:p>
                      <a:pPr>
                        <a:lnSpc>
                          <a:spcPct val="150000"/>
                        </a:lnSpc>
                      </a:pPr>
                      <a:r>
                        <a:rPr lang="en-GB" sz="1800">
                          <a:effectLst/>
                        </a:rPr>
                        <a:t>PS7</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tc>
                  <a:txBody>
                    <a:bodyPr/>
                    <a:lstStyle/>
                    <a:p>
                      <a:pPr>
                        <a:lnSpc>
                          <a:spcPct val="150000"/>
                        </a:lnSpc>
                      </a:pPr>
                      <a:r>
                        <a:rPr lang="en-GB" sz="1800" dirty="0">
                          <a:effectLst/>
                        </a:rPr>
                        <a:t>Networking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23374" marR="123374" marT="0" marB="0"/>
                </a:tc>
                <a:extLst>
                  <a:ext uri="{0D108BD9-81ED-4DB2-BD59-A6C34878D82A}">
                    <a16:rowId xmlns:a16="http://schemas.microsoft.com/office/drawing/2014/main" val="3492318243"/>
                  </a:ext>
                </a:extLst>
              </a:tr>
            </a:tbl>
          </a:graphicData>
        </a:graphic>
      </p:graphicFrame>
      <p:sp>
        <p:nvSpPr>
          <p:cNvPr id="4" name="Rectangle 3">
            <a:extLst>
              <a:ext uri="{FF2B5EF4-FFF2-40B4-BE49-F238E27FC236}">
                <a16:creationId xmlns:a16="http://schemas.microsoft.com/office/drawing/2014/main" id="{1EE04C67-1EBC-A545-8CA7-A2B9EE744607}"/>
              </a:ext>
            </a:extLst>
          </p:cNvPr>
          <p:cNvSpPr/>
          <p:nvPr/>
        </p:nvSpPr>
        <p:spPr>
          <a:xfrm>
            <a:off x="3136215" y="6488668"/>
            <a:ext cx="2923877" cy="338554"/>
          </a:xfrm>
          <a:prstGeom prst="rect">
            <a:avLst/>
          </a:prstGeom>
        </p:spPr>
        <p:txBody>
          <a:bodyPr wrap="none">
            <a:spAutoFit/>
          </a:bodyPr>
          <a:lstStyle/>
          <a:p>
            <a:r>
              <a:rPr lang="en-US" sz="1600" dirty="0"/>
              <a:t>Table 7.2 Carter (2021) p. 167</a:t>
            </a:r>
          </a:p>
        </p:txBody>
      </p:sp>
    </p:spTree>
    <p:extLst>
      <p:ext uri="{BB962C8B-B14F-4D97-AF65-F5344CB8AC3E}">
        <p14:creationId xmlns:p14="http://schemas.microsoft.com/office/powerpoint/2010/main" val="43503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2796E4-B79C-9746-A326-71F9DB33737D}"/>
              </a:ext>
            </a:extLst>
          </p:cNvPr>
          <p:cNvSpPr>
            <a:spLocks noGrp="1"/>
          </p:cNvSpPr>
          <p:nvPr>
            <p:ph type="title"/>
          </p:nvPr>
        </p:nvSpPr>
        <p:spPr/>
        <p:txBody>
          <a:bodyPr>
            <a:noAutofit/>
          </a:bodyPr>
          <a:lstStyle/>
          <a:p>
            <a:r>
              <a:rPr lang="en-MY" sz="3400" dirty="0">
                <a:solidFill>
                  <a:srgbClr val="702082"/>
                </a:solidFill>
                <a:latin typeface="Arial"/>
                <a:cs typeface="Arial"/>
              </a:rPr>
              <a:t>Outline</a:t>
            </a:r>
            <a:endParaRPr lang="nl-NL" sz="3400" dirty="0">
              <a:solidFill>
                <a:srgbClr val="702082"/>
              </a:solidFill>
              <a:latin typeface="Arial"/>
              <a:cs typeface="Arial"/>
            </a:endParaRPr>
          </a:p>
        </p:txBody>
      </p:sp>
      <p:sp>
        <p:nvSpPr>
          <p:cNvPr id="4" name="Tijdelijke aanduiding voor inhoud 3">
            <a:extLst>
              <a:ext uri="{FF2B5EF4-FFF2-40B4-BE49-F238E27FC236}">
                <a16:creationId xmlns:a16="http://schemas.microsoft.com/office/drawing/2014/main" id="{CB0CE994-CBD2-C04D-BCDF-8FA731CF50E9}"/>
              </a:ext>
            </a:extLst>
          </p:cNvPr>
          <p:cNvSpPr>
            <a:spLocks noGrp="1"/>
          </p:cNvSpPr>
          <p:nvPr>
            <p:ph type="body" sz="quarter" idx="13"/>
          </p:nvPr>
        </p:nvSpPr>
        <p:spPr>
          <a:xfrm>
            <a:off x="704850" y="1339162"/>
            <a:ext cx="10993164" cy="5045871"/>
          </a:xfrm>
        </p:spPr>
        <p:txBody>
          <a:bodyPr vert="horz" lIns="91374" tIns="45688" rIns="91374" bIns="45688" rtlCol="0" anchor="t">
            <a:normAutofit/>
          </a:bodyPr>
          <a:lstStyle/>
          <a:p>
            <a:pPr marL="0" indent="0">
              <a:buNone/>
            </a:pPr>
            <a:endParaRPr lang="nl-NL" sz="3000" dirty="0">
              <a:solidFill>
                <a:srgbClr val="702082"/>
              </a:solidFill>
              <a:latin typeface="Arial"/>
              <a:cs typeface="Arial"/>
            </a:endParaRPr>
          </a:p>
          <a:p>
            <a:pPr marL="723265" indent="-285750"/>
            <a:r>
              <a:rPr lang="nl-NL" sz="3200" dirty="0">
                <a:latin typeface="Arial"/>
                <a:cs typeface="Arial"/>
              </a:rPr>
              <a:t>Background/literature</a:t>
            </a:r>
          </a:p>
          <a:p>
            <a:pPr marL="723265" indent="-285750"/>
            <a:r>
              <a:rPr lang="nl-NL" sz="3200" dirty="0">
                <a:latin typeface="Arial"/>
                <a:cs typeface="Arial"/>
              </a:rPr>
              <a:t>Brief outline of the UK Data Service training</a:t>
            </a:r>
          </a:p>
          <a:p>
            <a:pPr marL="723265" indent="-285750"/>
            <a:r>
              <a:rPr lang="nl-NL" sz="3200" dirty="0">
                <a:latin typeface="Arial"/>
                <a:cs typeface="Arial"/>
              </a:rPr>
              <a:t>Aim of the research</a:t>
            </a:r>
          </a:p>
          <a:p>
            <a:pPr marL="723265" indent="-285750"/>
            <a:r>
              <a:rPr lang="nl-NL" sz="3200" dirty="0">
                <a:latin typeface="Arial"/>
                <a:cs typeface="Arial"/>
              </a:rPr>
              <a:t>Methods </a:t>
            </a:r>
          </a:p>
          <a:p>
            <a:pPr marL="723265" indent="-285750"/>
            <a:r>
              <a:rPr lang="nl-NL" sz="3200" dirty="0">
                <a:latin typeface="Arial"/>
                <a:cs typeface="Arial"/>
              </a:rPr>
              <a:t>Results </a:t>
            </a:r>
            <a:endParaRPr lang="nl-NL" sz="3200" dirty="0"/>
          </a:p>
          <a:p>
            <a:pPr marL="723265" indent="-285750"/>
            <a:r>
              <a:rPr lang="nl-NL" sz="3200" dirty="0">
                <a:latin typeface="Arial"/>
                <a:cs typeface="Arial"/>
              </a:rPr>
              <a:t>Preliminary conclusions</a:t>
            </a:r>
            <a:endParaRPr lang="nl-NL" sz="3200" dirty="0"/>
          </a:p>
        </p:txBody>
      </p:sp>
    </p:spTree>
    <p:extLst>
      <p:ext uri="{BB962C8B-B14F-4D97-AF65-F5344CB8AC3E}">
        <p14:creationId xmlns:p14="http://schemas.microsoft.com/office/powerpoint/2010/main" val="231127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p:txBody>
          <a:bodyPr>
            <a:noAutofit/>
          </a:bodyPr>
          <a:lstStyle/>
          <a:p>
            <a:r>
              <a:rPr lang="nl-NL" dirty="0"/>
              <a:t>Background: need for data skills</a:t>
            </a:r>
          </a:p>
        </p:txBody>
      </p:sp>
      <p:sp>
        <p:nvSpPr>
          <p:cNvPr id="4" name="Tijdelijke aanduiding voor inhoud 3">
            <a:extLst>
              <a:ext uri="{FF2B5EF4-FFF2-40B4-BE49-F238E27FC236}">
                <a16:creationId xmlns:a16="http://schemas.microsoft.com/office/drawing/2014/main" id="{69753F94-0832-B642-9B2D-1FE8522E4AD0}"/>
              </a:ext>
            </a:extLst>
          </p:cNvPr>
          <p:cNvSpPr>
            <a:spLocks noGrp="1"/>
          </p:cNvSpPr>
          <p:nvPr>
            <p:ph type="body" sz="quarter" idx="13"/>
          </p:nvPr>
        </p:nvSpPr>
        <p:spPr>
          <a:xfrm>
            <a:off x="838200" y="1217840"/>
            <a:ext cx="10147300" cy="5411560"/>
          </a:xfrm>
        </p:spPr>
        <p:txBody>
          <a:bodyPr vert="horz" lIns="91374" tIns="45688" rIns="91374" bIns="45688" rtlCol="0" anchor="t">
            <a:normAutofit lnSpcReduction="10000"/>
          </a:bodyPr>
          <a:lstStyle/>
          <a:p>
            <a:pPr marL="285750" indent="-285750">
              <a:buFont typeface="Arial,Sans-Serif"/>
              <a:buChar char="•"/>
            </a:pPr>
            <a:r>
              <a:rPr lang="en-GB" sz="2600" dirty="0">
                <a:latin typeface="Arial"/>
                <a:cs typeface="Arial"/>
              </a:rPr>
              <a:t>International and UK reports</a:t>
            </a:r>
            <a:r>
              <a:rPr lang="en-GB" sz="2600" baseline="30000" dirty="0">
                <a:latin typeface="Arial"/>
                <a:cs typeface="Arial"/>
              </a:rPr>
              <a:t>1</a:t>
            </a:r>
            <a:r>
              <a:rPr lang="en-GB" sz="2600" dirty="0">
                <a:latin typeface="Arial"/>
                <a:cs typeface="Arial"/>
              </a:rPr>
              <a:t>: </a:t>
            </a:r>
          </a:p>
          <a:p>
            <a:pPr marL="818515" lvl="1" indent="-380365">
              <a:lnSpc>
                <a:spcPct val="90000"/>
              </a:lnSpc>
              <a:spcBef>
                <a:spcPts val="1000"/>
              </a:spcBef>
              <a:buFont typeface="Arial,Sans-Serif"/>
              <a:buChar char="•"/>
            </a:pPr>
            <a:r>
              <a:rPr lang="en-GB" sz="2600" dirty="0">
                <a:latin typeface="Arial"/>
                <a:cs typeface="Arial"/>
              </a:rPr>
              <a:t>Data skills gap in workforce, more training needed</a:t>
            </a:r>
          </a:p>
          <a:p>
            <a:pPr marL="818515" lvl="1" indent="-380365">
              <a:lnSpc>
                <a:spcPct val="90000"/>
              </a:lnSpc>
              <a:spcBef>
                <a:spcPts val="1000"/>
              </a:spcBef>
              <a:buFont typeface="Arial,Sans-Serif"/>
              <a:buChar char="•"/>
            </a:pPr>
            <a:r>
              <a:rPr lang="en-GB" sz="2600" dirty="0">
                <a:latin typeface="Arial"/>
                <a:cs typeface="Arial"/>
              </a:rPr>
              <a:t>Traditional university academic courses not enough to meet future workforce needs  </a:t>
            </a:r>
          </a:p>
          <a:p>
            <a:pPr marL="818515" lvl="1" indent="-380365">
              <a:lnSpc>
                <a:spcPct val="90000"/>
              </a:lnSpc>
              <a:spcBef>
                <a:spcPts val="1000"/>
              </a:spcBef>
              <a:buFont typeface="Arial,Sans-Serif"/>
              <a:buChar char="•"/>
            </a:pPr>
            <a:r>
              <a:rPr lang="en-GB" sz="2600" dirty="0">
                <a:latin typeface="Arial"/>
                <a:cs typeface="Arial"/>
              </a:rPr>
              <a:t>UK reports highlight need for more data skills training amongst social science postgraduate students </a:t>
            </a:r>
          </a:p>
          <a:p>
            <a:pPr marL="818515" lvl="1" indent="-380365">
              <a:lnSpc>
                <a:spcPct val="90000"/>
              </a:lnSpc>
              <a:spcBef>
                <a:spcPts val="1000"/>
              </a:spcBef>
              <a:buFont typeface="Arial,Sans-Serif"/>
              <a:buChar char="•"/>
            </a:pPr>
            <a:r>
              <a:rPr lang="en-GB" sz="2600" dirty="0">
                <a:latin typeface="Arial"/>
                <a:cs typeface="Arial"/>
              </a:rPr>
              <a:t>Importance of lifelong learning – not just training for students</a:t>
            </a:r>
          </a:p>
          <a:p>
            <a:pPr marL="818515" lvl="1" indent="-380365">
              <a:lnSpc>
                <a:spcPct val="90000"/>
              </a:lnSpc>
              <a:spcBef>
                <a:spcPts val="1000"/>
              </a:spcBef>
              <a:buFont typeface="Arial,Sans-Serif"/>
              <a:buChar char="•"/>
            </a:pPr>
            <a:r>
              <a:rPr lang="en-GB" sz="2600" dirty="0">
                <a:latin typeface="Arial"/>
                <a:cs typeface="Arial"/>
              </a:rPr>
              <a:t>No clear definition of data skills or data literacy</a:t>
            </a:r>
          </a:p>
          <a:p>
            <a:pPr marL="285750" indent="-285750">
              <a:lnSpc>
                <a:spcPct val="90000"/>
              </a:lnSpc>
              <a:spcBef>
                <a:spcPts val="1000"/>
              </a:spcBef>
              <a:buFont typeface="Arial,Sans-Serif"/>
              <a:buChar char="•"/>
            </a:pPr>
            <a:endParaRPr lang="en-GB" sz="2200" dirty="0">
              <a:solidFill>
                <a:srgbClr val="000000"/>
              </a:solidFill>
              <a:latin typeface="Arial"/>
              <a:cs typeface="Arial"/>
            </a:endParaRPr>
          </a:p>
          <a:p>
            <a:pPr marL="0" indent="0">
              <a:buNone/>
            </a:pPr>
            <a:r>
              <a:rPr lang="en-GB" sz="1800" i="1" baseline="30000" dirty="0">
                <a:solidFill>
                  <a:srgbClr val="0070C0"/>
                </a:solidFill>
                <a:latin typeface="Arial"/>
                <a:cs typeface="Arial"/>
              </a:rPr>
              <a:t>1</a:t>
            </a:r>
            <a:r>
              <a:rPr lang="en-GB" sz="1800" i="1" dirty="0">
                <a:solidFill>
                  <a:srgbClr val="0070C0"/>
                </a:solidFill>
                <a:latin typeface="Arial"/>
                <a:cs typeface="Arial"/>
                <a:hlinkClick r:id="rId3">
                  <a:extLst>
                    <a:ext uri="{A12FA001-AC4F-418D-AE19-62706E023703}">
                      <ahyp:hlinkClr xmlns:ahyp="http://schemas.microsoft.com/office/drawing/2018/hyperlinkcolor" val="tx"/>
                    </a:ext>
                  </a:extLst>
                </a:hlinkClick>
              </a:rPr>
              <a:t>Building digital workforce capacity and skills for data-intensive science (2020)</a:t>
            </a:r>
            <a:r>
              <a:rPr lang="en-GB" sz="1800" i="1" dirty="0">
                <a:solidFill>
                  <a:srgbClr val="0070C0"/>
                </a:solidFill>
                <a:latin typeface="Arial"/>
                <a:cs typeface="Arial"/>
              </a:rPr>
              <a:t>; </a:t>
            </a:r>
            <a:r>
              <a:rPr lang="en-GB" sz="1800" i="1" dirty="0">
                <a:solidFill>
                  <a:srgbClr val="0070C0"/>
                </a:solidFill>
                <a:latin typeface="Arial"/>
                <a:cs typeface="Arial"/>
                <a:hlinkClick r:id="rId4">
                  <a:extLst>
                    <a:ext uri="{A12FA001-AC4F-418D-AE19-62706E023703}">
                      <ahyp:hlinkClr xmlns:ahyp="http://schemas.microsoft.com/office/drawing/2018/hyperlinkcolor" val="tx"/>
                    </a:ext>
                  </a:extLst>
                </a:hlinkClick>
              </a:rPr>
              <a:t>Assessing the state of digital skills in the US economy (2021)</a:t>
            </a:r>
            <a:r>
              <a:rPr lang="en-GB" sz="1800" i="1" dirty="0">
                <a:solidFill>
                  <a:srgbClr val="0070C0"/>
                </a:solidFill>
                <a:latin typeface="Arial"/>
                <a:cs typeface="Arial"/>
              </a:rPr>
              <a:t>; </a:t>
            </a:r>
            <a:r>
              <a:rPr lang="en-GB" sz="1800" i="1" dirty="0">
                <a:solidFill>
                  <a:srgbClr val="0070C0"/>
                </a:solidFill>
                <a:latin typeface="Arial"/>
                <a:cs typeface="Arial"/>
                <a:hlinkClick r:id="rId5">
                  <a:extLst>
                    <a:ext uri="{A12FA001-AC4F-418D-AE19-62706E023703}">
                      <ahyp:hlinkClr xmlns:ahyp="http://schemas.microsoft.com/office/drawing/2018/hyperlinkcolor" val="tx"/>
                    </a:ext>
                  </a:extLst>
                </a:hlinkClick>
              </a:rPr>
              <a:t>Quantifying the UK data skills gap (2021)</a:t>
            </a:r>
            <a:r>
              <a:rPr lang="en-GB" sz="1800" i="1" dirty="0">
                <a:solidFill>
                  <a:srgbClr val="0070C0"/>
                </a:solidFill>
                <a:latin typeface="Arial"/>
                <a:cs typeface="Arial"/>
              </a:rPr>
              <a:t>; </a:t>
            </a:r>
            <a:r>
              <a:rPr lang="en-GB" sz="1800" i="1" dirty="0">
                <a:solidFill>
                  <a:srgbClr val="0070C0"/>
                </a:solidFill>
                <a:latin typeface="Arial"/>
                <a:cs typeface="Arial"/>
                <a:hlinkClick r:id="rId6">
                  <a:extLst>
                    <a:ext uri="{A12FA001-AC4F-418D-AE19-62706E023703}">
                      <ahyp:hlinkClr xmlns:ahyp="http://schemas.microsoft.com/office/drawing/2018/hyperlinkcolor" val="tx"/>
                    </a:ext>
                  </a:extLst>
                </a:hlinkClick>
              </a:rPr>
              <a:t>Data science skills in the UK workforce (2023);</a:t>
            </a:r>
            <a:r>
              <a:rPr lang="en-GB" sz="1800" i="1" dirty="0">
                <a:solidFill>
                  <a:srgbClr val="0070C0"/>
                </a:solidFill>
                <a:latin typeface="Arial"/>
                <a:cs typeface="Arial"/>
              </a:rPr>
              <a:t> </a:t>
            </a:r>
            <a:r>
              <a:rPr lang="en-US" sz="1800" i="1" u="sng" strike="noStrike" dirty="0">
                <a:solidFill>
                  <a:srgbClr val="0070C0"/>
                </a:solidFill>
                <a:effectLst/>
                <a:latin typeface="+mn-lt"/>
                <a:hlinkClick r:id="rId7">
                  <a:extLst>
                    <a:ext uri="{A12FA001-AC4F-418D-AE19-62706E023703}">
                      <ahyp:hlinkClr xmlns:ahyp="http://schemas.microsoft.com/office/drawing/2018/hyperlinkcolor" val="tx"/>
                    </a:ext>
                  </a:extLst>
                </a:hlinkClick>
              </a:rPr>
              <a:t>Scoping the skills needs in the social sciences to support data-driven research skills across the academic career life course (2023) </a:t>
            </a:r>
            <a:r>
              <a:rPr lang="en-GB" sz="1800" i="1" u="sng" dirty="0">
                <a:solidFill>
                  <a:srgbClr val="0070C0"/>
                </a:solidFill>
                <a:latin typeface="Arial"/>
                <a:cs typeface="Arial"/>
                <a:hlinkClick r:id="rId8">
                  <a:extLst>
                    <a:ext uri="{A12FA001-AC4F-418D-AE19-62706E023703}">
                      <ahyp:hlinkClr xmlns:ahyp="http://schemas.microsoft.com/office/drawing/2018/hyperlinkcolor" val="tx"/>
                    </a:ext>
                  </a:extLst>
                </a:hlinkClick>
              </a:rPr>
              <a:t>Review of the PhD in the Social Sciences, 2021</a:t>
            </a:r>
            <a:r>
              <a:rPr lang="en-GB" sz="1800" i="1" u="sng" dirty="0">
                <a:solidFill>
                  <a:srgbClr val="0070C0"/>
                </a:solidFill>
                <a:latin typeface="Arial"/>
                <a:cs typeface="Arial"/>
              </a:rPr>
              <a:t>;</a:t>
            </a:r>
            <a:r>
              <a:rPr lang="en-GB" sz="1800" i="1" dirty="0">
                <a:solidFill>
                  <a:srgbClr val="0070C0"/>
                </a:solidFill>
                <a:latin typeface="Arial"/>
                <a:cs typeface="Arial"/>
              </a:rPr>
              <a:t> </a:t>
            </a:r>
            <a:r>
              <a:rPr lang="en-GB" sz="1800" i="1" u="sng" dirty="0">
                <a:solidFill>
                  <a:srgbClr val="0070C0"/>
                </a:solidFill>
                <a:latin typeface="Arial"/>
                <a:cs typeface="Arial"/>
                <a:hlinkClick r:id="rId9">
                  <a:extLst>
                    <a:ext uri="{A12FA001-AC4F-418D-AE19-62706E023703}">
                      <ahyp:hlinkClr xmlns:ahyp="http://schemas.microsoft.com/office/drawing/2018/hyperlinkcolor" val="tx"/>
                    </a:ext>
                  </a:extLst>
                </a:hlinkClick>
              </a:rPr>
              <a:t>Scoping the Skills Needs in the Social Sciences to Support Data-Driven Research, 2022</a:t>
            </a:r>
            <a:r>
              <a:rPr lang="en-GB" sz="1800" i="1" dirty="0">
                <a:solidFill>
                  <a:srgbClr val="0070C0"/>
                </a:solidFill>
                <a:latin typeface="Arial"/>
                <a:cs typeface="Arial"/>
              </a:rPr>
              <a:t>)</a:t>
            </a:r>
          </a:p>
          <a:p>
            <a:pPr marL="0" indent="0">
              <a:lnSpc>
                <a:spcPct val="90000"/>
              </a:lnSpc>
              <a:spcBef>
                <a:spcPts val="1000"/>
              </a:spcBef>
              <a:buNone/>
            </a:pPr>
            <a:endParaRPr lang="en-GB" sz="1800" dirty="0">
              <a:solidFill>
                <a:srgbClr val="000000"/>
              </a:solidFill>
              <a:latin typeface="Arial"/>
              <a:cs typeface="Arial"/>
            </a:endParaRPr>
          </a:p>
          <a:p>
            <a:pPr marL="0" indent="0">
              <a:lnSpc>
                <a:spcPct val="90000"/>
              </a:lnSpc>
              <a:spcBef>
                <a:spcPts val="1000"/>
              </a:spcBef>
              <a:buNone/>
            </a:pPr>
            <a:endParaRPr lang="en-GB" sz="1800" dirty="0">
              <a:solidFill>
                <a:srgbClr val="000000"/>
              </a:solidFill>
              <a:latin typeface="Arial"/>
              <a:cs typeface="Arial"/>
            </a:endParaRPr>
          </a:p>
          <a:p>
            <a:pPr marL="0" indent="0">
              <a:lnSpc>
                <a:spcPct val="90000"/>
              </a:lnSpc>
              <a:spcBef>
                <a:spcPts val="1000"/>
              </a:spcBef>
              <a:buNone/>
            </a:pPr>
            <a:endParaRPr lang="en-GB" sz="1700" dirty="0">
              <a:solidFill>
                <a:srgbClr val="FF0000"/>
              </a:solidFill>
              <a:latin typeface="Arial"/>
              <a:cs typeface="Arial"/>
            </a:endParaRPr>
          </a:p>
          <a:p>
            <a:pPr marL="342900" indent="-342900"/>
            <a:endParaRPr lang="en-US" sz="1700" dirty="0">
              <a:latin typeface="Arial"/>
              <a:cs typeface="Arial"/>
            </a:endParaRPr>
          </a:p>
          <a:p>
            <a:pPr marL="342900" indent="-342900"/>
            <a:endParaRPr lang="nl-NL" dirty="0">
              <a:latin typeface="Arial"/>
              <a:cs typeface="Arial"/>
            </a:endParaRPr>
          </a:p>
        </p:txBody>
      </p:sp>
    </p:spTree>
    <p:extLst>
      <p:ext uri="{BB962C8B-B14F-4D97-AF65-F5344CB8AC3E}">
        <p14:creationId xmlns:p14="http://schemas.microsoft.com/office/powerpoint/2010/main" val="1832246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825" y="152136"/>
            <a:ext cx="10674531" cy="548819"/>
          </a:xfrm>
        </p:spPr>
        <p:txBody>
          <a:bodyPr/>
          <a:lstStyle/>
          <a:p>
            <a:pPr algn="ctr"/>
            <a:r>
              <a:rPr lang="en-GB" dirty="0">
                <a:solidFill>
                  <a:srgbClr val="702082"/>
                </a:solidFill>
                <a:latin typeface="Arial"/>
                <a:cs typeface="Arial"/>
              </a:rPr>
              <a:t>UK Data Service: user support and training </a:t>
            </a:r>
            <a:endParaRPr lang="en-GB" dirty="0">
              <a:solidFill>
                <a:srgbClr val="702082"/>
              </a:solidFill>
            </a:endParaRPr>
          </a:p>
        </p:txBody>
      </p:sp>
      <p:sp>
        <p:nvSpPr>
          <p:cNvPr id="7" name="Rectangle 6"/>
          <p:cNvSpPr/>
          <p:nvPr/>
        </p:nvSpPr>
        <p:spPr>
          <a:xfrm>
            <a:off x="4390715" y="605675"/>
            <a:ext cx="3790552" cy="369332"/>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2082"/>
                </a:solidFill>
                <a:effectLst/>
                <a:uLnTx/>
                <a:uFillTx/>
                <a:latin typeface="Arial"/>
                <a:ea typeface="+mn-ea"/>
                <a:cs typeface="Arial"/>
              </a:rPr>
              <a:t>Builds capacity in 3 core topics:</a:t>
            </a:r>
            <a:endParaRPr kumimoji="0" lang="en-US" sz="1800" b="0" i="0" u="none" strike="noStrike" kern="1200" cap="none" spc="0" normalizeH="0" baseline="0" noProof="0" dirty="0">
              <a:ln>
                <a:noFill/>
              </a:ln>
              <a:solidFill>
                <a:srgbClr val="702082"/>
              </a:solidFill>
              <a:effectLst/>
              <a:uLnTx/>
              <a:uFillTx/>
              <a:latin typeface="Arial"/>
              <a:ea typeface="+mn-ea"/>
              <a:cs typeface="+mn-cs"/>
            </a:endParaRPr>
          </a:p>
        </p:txBody>
      </p:sp>
      <p:graphicFrame>
        <p:nvGraphicFramePr>
          <p:cNvPr id="5" name="Table Placeholder 4"/>
          <p:cNvGraphicFramePr>
            <a:graphicFrameLocks noGrp="1"/>
          </p:cNvGraphicFramePr>
          <p:nvPr>
            <p:ph type="tbl" sz="quarter" idx="13"/>
            <p:extLst>
              <p:ext uri="{D42A27DB-BD31-4B8C-83A1-F6EECF244321}">
                <p14:modId xmlns:p14="http://schemas.microsoft.com/office/powerpoint/2010/main" val="2032997527"/>
              </p:ext>
            </p:extLst>
          </p:nvPr>
        </p:nvGraphicFramePr>
        <p:xfrm>
          <a:off x="859825" y="1051370"/>
          <a:ext cx="11167075" cy="4023360"/>
        </p:xfrm>
        <a:graphic>
          <a:graphicData uri="http://schemas.openxmlformats.org/drawingml/2006/table">
            <a:tbl>
              <a:tblPr firstRow="1" bandRow="1">
                <a:tableStyleId>{5C22544A-7EE6-4342-B048-85BDC9FD1C3A}</a:tableStyleId>
              </a:tblPr>
              <a:tblGrid>
                <a:gridCol w="3573082">
                  <a:extLst>
                    <a:ext uri="{9D8B030D-6E8A-4147-A177-3AD203B41FA5}">
                      <a16:colId xmlns:a16="http://schemas.microsoft.com/office/drawing/2014/main" val="1564072397"/>
                    </a:ext>
                  </a:extLst>
                </a:gridCol>
                <a:gridCol w="3529993">
                  <a:extLst>
                    <a:ext uri="{9D8B030D-6E8A-4147-A177-3AD203B41FA5}">
                      <a16:colId xmlns:a16="http://schemas.microsoft.com/office/drawing/2014/main" val="3588655335"/>
                    </a:ext>
                  </a:extLst>
                </a:gridCol>
                <a:gridCol w="4064000">
                  <a:extLst>
                    <a:ext uri="{9D8B030D-6E8A-4147-A177-3AD203B41FA5}">
                      <a16:colId xmlns:a16="http://schemas.microsoft.com/office/drawing/2014/main" val="2796102161"/>
                    </a:ext>
                  </a:extLst>
                </a:gridCol>
              </a:tblGrid>
              <a:tr h="430946">
                <a:tc>
                  <a:txBody>
                    <a:bodyPr/>
                    <a:lstStyle/>
                    <a:p>
                      <a:r>
                        <a:rPr lang="en-GB" dirty="0"/>
                        <a:t>Research Data Management</a:t>
                      </a:r>
                    </a:p>
                  </a:txBody>
                  <a:tcPr>
                    <a:solidFill>
                      <a:srgbClr val="702082"/>
                    </a:solidFill>
                  </a:tcPr>
                </a:tc>
                <a:tc>
                  <a:txBody>
                    <a:bodyPr/>
                    <a:lstStyle/>
                    <a:p>
                      <a:pPr marL="0" indent="0">
                        <a:buFontTx/>
                        <a:buNone/>
                      </a:pPr>
                      <a:r>
                        <a:rPr lang="en-GB" dirty="0"/>
                        <a:t>Finding and Accessing Data from the UK Data Service</a:t>
                      </a:r>
                    </a:p>
                  </a:txBody>
                  <a:tcPr>
                    <a:solidFill>
                      <a:srgbClr val="702082"/>
                    </a:solidFill>
                  </a:tcPr>
                </a:tc>
                <a:tc>
                  <a:txBody>
                    <a:bodyPr/>
                    <a:lstStyle/>
                    <a:p>
                      <a:pPr marL="0" indent="0">
                        <a:buFontTx/>
                        <a:buNone/>
                      </a:pPr>
                      <a:r>
                        <a:rPr lang="en-GB" dirty="0"/>
                        <a:t>Using data (introductory skills)</a:t>
                      </a:r>
                    </a:p>
                  </a:txBody>
                  <a:tcPr>
                    <a:solidFill>
                      <a:srgbClr val="702082"/>
                    </a:solidFill>
                  </a:tcPr>
                </a:tc>
                <a:extLst>
                  <a:ext uri="{0D108BD9-81ED-4DB2-BD59-A6C34878D82A}">
                    <a16:rowId xmlns:a16="http://schemas.microsoft.com/office/drawing/2014/main" val="380588135"/>
                  </a:ext>
                </a:extLst>
              </a:tr>
              <a:tr h="2831932">
                <a:tc>
                  <a:txBody>
                    <a:bodyPr/>
                    <a:lstStyle/>
                    <a:p>
                      <a:pPr marL="285750" lvl="0" indent="-285750" rtl="0">
                        <a:buFont typeface="Arial" panose="020B0604020202020204" pitchFamily="34" charset="0"/>
                        <a:buChar char="•"/>
                      </a:pPr>
                      <a:r>
                        <a:rPr lang="en-GB" sz="1800" dirty="0"/>
                        <a:t>Data management planning: sharing, archiving and preserving data</a:t>
                      </a:r>
                    </a:p>
                    <a:p>
                      <a:pPr marL="285750" lvl="0" indent="-285750" rtl="0">
                        <a:buFont typeface="Arial" panose="020B0604020202020204" pitchFamily="34" charset="0"/>
                        <a:buChar char="•"/>
                      </a:pPr>
                      <a:r>
                        <a:rPr lang="en-GB" sz="1800" dirty="0"/>
                        <a:t>Anonymisation and licence/access frameworks</a:t>
                      </a:r>
                    </a:p>
                    <a:p>
                      <a:pPr marL="285750" lvl="0" indent="-285750" rtl="0">
                        <a:buFont typeface="Arial" panose="020B0604020202020204" pitchFamily="34" charset="0"/>
                        <a:buChar char="•"/>
                      </a:pPr>
                      <a:r>
                        <a:rPr lang="en-GB" sz="1800" dirty="0"/>
                        <a:t>Documentation and metadata standards</a:t>
                      </a:r>
                    </a:p>
                    <a:p>
                      <a:pPr marL="285750" lvl="0" indent="-285750" rtl="0">
                        <a:buFont typeface="Arial" panose="020B0604020202020204" pitchFamily="34" charset="0"/>
                        <a:buChar char="•"/>
                      </a:pPr>
                      <a:r>
                        <a:rPr lang="en-GB" sz="1800" dirty="0"/>
                        <a:t>Ethical and legal considerations</a:t>
                      </a:r>
                    </a:p>
                  </a:txBody>
                  <a:tcPr/>
                </a:tc>
                <a:tc>
                  <a:txBody>
                    <a:bodyPr/>
                    <a:lstStyle/>
                    <a:p>
                      <a:pPr marL="285750" lvl="0" indent="-285750" rtl="0">
                        <a:buFont typeface="Arial" panose="020B0604020202020204" pitchFamily="34" charset="0"/>
                        <a:buChar char="•"/>
                      </a:pPr>
                      <a:r>
                        <a:rPr lang="en-GB" sz="1800" dirty="0"/>
                        <a:t>Data discovery</a:t>
                      </a:r>
                    </a:p>
                    <a:p>
                      <a:pPr marL="285750" lvl="0" indent="-285750" rtl="0">
                        <a:buFont typeface="Arial" panose="020B0604020202020204" pitchFamily="34" charset="0"/>
                        <a:buChar char="•"/>
                      </a:pPr>
                      <a:r>
                        <a:rPr lang="en-GB" sz="1800" dirty="0"/>
                        <a:t>How to access data</a:t>
                      </a:r>
                    </a:p>
                    <a:p>
                      <a:pPr marL="285750" lvl="0" indent="-285750">
                        <a:buFont typeface="Arial" panose="020B0604020202020204" pitchFamily="34" charset="0"/>
                        <a:buChar char="•"/>
                      </a:pPr>
                      <a:r>
                        <a:rPr lang="en-GB" sz="1800" dirty="0"/>
                        <a:t>Safe Researcher Training for the most confidential data </a:t>
                      </a:r>
                    </a:p>
                    <a:p>
                      <a:pPr marL="0" indent="0">
                        <a:buFont typeface="Arial" panose="020B0604020202020204" pitchFamily="34" charset="0"/>
                        <a:buNone/>
                      </a:pPr>
                      <a:endParaRPr lang="en-GB" sz="1800" dirty="0"/>
                    </a:p>
                  </a:txBody>
                  <a:tcPr/>
                </a:tc>
                <a:tc>
                  <a:txBody>
                    <a:bodyPr/>
                    <a:lstStyle/>
                    <a:p>
                      <a:pPr marL="285750" lvl="0" indent="-285750">
                        <a:buClr>
                          <a:srgbClr val="000000"/>
                        </a:buClr>
                        <a:buFont typeface="Arial,Sans-Serif" panose="020B0604020202020204" pitchFamily="34" charset="0"/>
                        <a:buChar char="•"/>
                      </a:pPr>
                      <a:r>
                        <a:rPr lang="en-US" sz="1800" b="0" i="0" u="none" strike="noStrike" noProof="0" dirty="0">
                          <a:solidFill>
                            <a:schemeClr val="tx1"/>
                          </a:solidFill>
                          <a:latin typeface="Arial"/>
                        </a:rPr>
                        <a:t>Introductions to data we hold: </a:t>
                      </a:r>
                    </a:p>
                    <a:p>
                      <a:pPr marL="571500" lvl="1" indent="-114300">
                        <a:buClr>
                          <a:srgbClr val="000000"/>
                        </a:buClr>
                        <a:buFont typeface="Arial,Sans-Serif" panose="020B0604020202020204" pitchFamily="34" charset="0"/>
                        <a:buChar char="•"/>
                      </a:pPr>
                      <a:r>
                        <a:rPr lang="en-GB" sz="1800" b="0" i="0" u="none" strike="noStrike" noProof="0" dirty="0">
                          <a:latin typeface="Arial"/>
                        </a:rPr>
                        <a:t>Datasets </a:t>
                      </a:r>
                      <a:r>
                        <a:rPr lang="en-GB" sz="1800" b="0" i="0" u="none" strike="noStrike" noProof="0" dirty="0" err="1">
                          <a:latin typeface="Arial"/>
                        </a:rPr>
                        <a:t>e.g</a:t>
                      </a:r>
                      <a:r>
                        <a:rPr lang="en-GB" sz="1800" b="0" i="0" u="none" strike="noStrike" noProof="0" dirty="0">
                          <a:latin typeface="Arial"/>
                        </a:rPr>
                        <a:t> Census, LFS</a:t>
                      </a:r>
                    </a:p>
                    <a:p>
                      <a:pPr marL="571500" lvl="1" indent="-114300">
                        <a:buClr>
                          <a:srgbClr val="000000"/>
                        </a:buClr>
                        <a:buFont typeface="Arial,Sans-Serif" panose="020B0604020202020204" pitchFamily="34" charset="0"/>
                        <a:buChar char="•"/>
                      </a:pPr>
                      <a:r>
                        <a:rPr lang="en-GB" sz="1800" b="0" i="0" u="none" strike="noStrike" noProof="0" dirty="0">
                          <a:latin typeface="Arial"/>
                        </a:rPr>
                        <a:t>Data types </a:t>
                      </a:r>
                      <a:r>
                        <a:rPr lang="en-GB" sz="1800" b="0" i="0" u="none" strike="noStrike" noProof="0" dirty="0" err="1">
                          <a:latin typeface="Arial"/>
                        </a:rPr>
                        <a:t>e.g</a:t>
                      </a:r>
                      <a:r>
                        <a:rPr lang="en-GB" sz="1800" b="0" i="0" u="none" strike="noStrike" noProof="0" dirty="0">
                          <a:latin typeface="Arial"/>
                        </a:rPr>
                        <a:t> Surveys</a:t>
                      </a:r>
                    </a:p>
                    <a:p>
                      <a:pPr marL="571500" lvl="1" indent="-114300">
                        <a:buClr>
                          <a:srgbClr val="000000"/>
                        </a:buClr>
                        <a:buFont typeface="Arial,Sans-Serif" panose="020B0604020202020204" pitchFamily="34" charset="0"/>
                        <a:buChar char="•"/>
                      </a:pPr>
                      <a:r>
                        <a:rPr lang="en-GB" sz="1800" b="0" i="0" u="none" strike="noStrike" noProof="0" dirty="0">
                          <a:latin typeface="Arial"/>
                        </a:rPr>
                        <a:t>Substantive themes </a:t>
                      </a:r>
                      <a:r>
                        <a:rPr lang="en-GB" sz="1800" b="0" i="0" u="none" strike="noStrike" noProof="0" dirty="0" err="1">
                          <a:latin typeface="Arial"/>
                        </a:rPr>
                        <a:t>e.g</a:t>
                      </a:r>
                      <a:r>
                        <a:rPr lang="en-GB" sz="1800" b="0" i="0" u="none" strike="noStrike" noProof="0" dirty="0">
                          <a:latin typeface="Arial"/>
                        </a:rPr>
                        <a:t> Crime</a:t>
                      </a:r>
                    </a:p>
                    <a:p>
                      <a:pPr marL="571500" lvl="1" indent="-114300">
                        <a:buClr>
                          <a:srgbClr val="000000"/>
                        </a:buClr>
                        <a:buFont typeface="Arial,Sans-Serif" panose="020B0604020202020204" pitchFamily="34" charset="0"/>
                        <a:buChar char="•"/>
                      </a:pPr>
                      <a:r>
                        <a:rPr lang="en-GB" sz="1800" dirty="0"/>
                        <a:t>Evaluating data for research </a:t>
                      </a:r>
                    </a:p>
                    <a:p>
                      <a:pPr marL="571500" lvl="1" indent="-114300">
                        <a:buClr>
                          <a:srgbClr val="000000"/>
                        </a:buClr>
                        <a:buFont typeface="Arial,Sans-Serif" panose="020B0604020202020204" pitchFamily="34" charset="0"/>
                        <a:buChar char="•"/>
                      </a:pPr>
                      <a:r>
                        <a:rPr lang="en-US" sz="1800" dirty="0"/>
                        <a:t>Preparing data/data handling</a:t>
                      </a:r>
                    </a:p>
                    <a:p>
                      <a:pPr marL="571500" lvl="1" indent="-114300">
                        <a:buClr>
                          <a:srgbClr val="000000"/>
                        </a:buClr>
                        <a:buFont typeface="Arial,Sans-Serif" panose="020B0604020202020204" pitchFamily="34" charset="0"/>
                        <a:buChar char="•"/>
                      </a:pPr>
                      <a:r>
                        <a:rPr lang="en-GB" sz="1800" dirty="0"/>
                        <a:t>Intro data analysis skills</a:t>
                      </a:r>
                    </a:p>
                    <a:p>
                      <a:pPr marL="571500" lvl="1" indent="-114300">
                        <a:buClr>
                          <a:srgbClr val="000000"/>
                        </a:buClr>
                        <a:buFont typeface="Arial,Sans-Serif" panose="020B0604020202020204" pitchFamily="34" charset="0"/>
                        <a:buChar char="•"/>
                      </a:pPr>
                      <a:r>
                        <a:rPr lang="en-US" sz="1800" dirty="0"/>
                        <a:t>Intro software/tools</a:t>
                      </a:r>
                      <a:endParaRPr lang="en-GB" sz="1800" dirty="0"/>
                    </a:p>
                    <a:p>
                      <a:pPr marL="571500" lvl="1" indent="-114300">
                        <a:buClr>
                          <a:srgbClr val="000000"/>
                        </a:buClr>
                        <a:buFont typeface="Arial,Sans-Serif" panose="020B0604020202020204" pitchFamily="34" charset="0"/>
                        <a:buChar char="•"/>
                      </a:pPr>
                      <a:r>
                        <a:rPr lang="en-GB" sz="1800" b="0" i="0" u="none" strike="noStrike" noProof="0" dirty="0">
                          <a:latin typeface="Arial"/>
                        </a:rPr>
                        <a:t>Teaching with data</a:t>
                      </a:r>
                      <a:endParaRPr lang="en-GB" sz="1800" dirty="0"/>
                    </a:p>
                    <a:p>
                      <a:pPr marL="571500" lvl="1" indent="-114300">
                        <a:buClr>
                          <a:srgbClr val="000000"/>
                        </a:buClr>
                        <a:buFont typeface="Arial,Sans-Serif" panose="020B0604020202020204" pitchFamily="34" charset="0"/>
                        <a:buChar char="•"/>
                      </a:pPr>
                      <a:r>
                        <a:rPr lang="en-GB" sz="1800" b="0" i="0" u="none" strike="noStrike" noProof="0" dirty="0">
                          <a:latin typeface="Arial"/>
                        </a:rPr>
                        <a:t>User conferences</a:t>
                      </a:r>
                    </a:p>
                    <a:p>
                      <a:pPr marL="285750" lvl="0" indent="-285750">
                        <a:buClr>
                          <a:srgbClr val="000000"/>
                        </a:buClr>
                        <a:buFont typeface="Arial,Sans-Serif" panose="020B0604020202020204" pitchFamily="34" charset="0"/>
                        <a:buChar char="•"/>
                      </a:pPr>
                      <a:r>
                        <a:rPr lang="en-US" sz="1800" b="0" i="0" u="none" strike="noStrike" noProof="0" dirty="0">
                          <a:latin typeface="Arial"/>
                        </a:rPr>
                        <a:t>Computational Social Science</a:t>
                      </a:r>
                      <a:endParaRPr lang="en-GB" sz="1800" b="0" i="0" u="none" strike="noStrike" noProof="0" dirty="0"/>
                    </a:p>
                    <a:p>
                      <a:pPr marL="285750" lvl="0" indent="-285750">
                        <a:buClr>
                          <a:srgbClr val="000000"/>
                        </a:buClr>
                        <a:buFont typeface="Arial,Sans-Serif" panose="020B0604020202020204" pitchFamily="34" charset="0"/>
                        <a:buChar char="•"/>
                      </a:pPr>
                      <a:r>
                        <a:rPr lang="en-US" sz="1800" b="0" i="0" u="none" strike="noStrike" noProof="0" dirty="0">
                          <a:latin typeface="Arial"/>
                        </a:rPr>
                        <a:t>Reproducible research</a:t>
                      </a:r>
                      <a:endParaRPr lang="en-US" sz="1800" dirty="0"/>
                    </a:p>
                  </a:txBody>
                  <a:tcPr/>
                </a:tc>
                <a:extLst>
                  <a:ext uri="{0D108BD9-81ED-4DB2-BD59-A6C34878D82A}">
                    <a16:rowId xmlns:a16="http://schemas.microsoft.com/office/drawing/2014/main" val="2293009349"/>
                  </a:ext>
                </a:extLst>
              </a:tr>
            </a:tbl>
          </a:graphicData>
        </a:graphic>
      </p:graphicFrame>
      <p:sp>
        <p:nvSpPr>
          <p:cNvPr id="3" name="TextBox 2">
            <a:extLst>
              <a:ext uri="{FF2B5EF4-FFF2-40B4-BE49-F238E27FC236}">
                <a16:creationId xmlns:a16="http://schemas.microsoft.com/office/drawing/2014/main" id="{6BE87844-2509-439D-E495-C28620FB53A3}"/>
              </a:ext>
            </a:extLst>
          </p:cNvPr>
          <p:cNvSpPr txBox="1"/>
          <p:nvPr/>
        </p:nvSpPr>
        <p:spPr>
          <a:xfrm>
            <a:off x="859824" y="5151093"/>
            <a:ext cx="6150575" cy="1431161"/>
          </a:xfrm>
          <a:prstGeom prst="rect">
            <a:avLst/>
          </a:prstGeom>
          <a:solidFill>
            <a:srgbClr val="70208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bg1"/>
                </a:solidFill>
                <a:effectLst/>
                <a:uLnTx/>
                <a:uFillTx/>
                <a:latin typeface="Arial"/>
                <a:ea typeface="+mn-lt"/>
                <a:cs typeface="Arial"/>
              </a:rPr>
              <a:t>At the heart:</a:t>
            </a:r>
            <a:endParaRPr kumimoji="0" lang="en-US" sz="2000" b="0" i="0" u="none" strike="noStrike" kern="1200" cap="none" spc="0" normalizeH="0" baseline="0" noProof="0" dirty="0">
              <a:ln>
                <a:noFill/>
              </a:ln>
              <a:solidFill>
                <a:schemeClr val="bg1"/>
              </a:solidFill>
              <a:effectLst/>
              <a:uLnTx/>
              <a:uFillTx/>
              <a:latin typeface="Arial"/>
              <a:ea typeface="+mn-lt"/>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chemeClr val="bg1"/>
                </a:solidFill>
                <a:effectLst/>
                <a:uLnTx/>
                <a:uFillTx/>
                <a:latin typeface="Arial"/>
                <a:ea typeface="+mn-ea"/>
                <a:cs typeface="+mn-cs"/>
              </a:rPr>
              <a:t>Secondary data analysis</a:t>
            </a:r>
            <a:endParaRPr kumimoji="0" lang="en-GB" sz="1800" b="0" i="0" u="none" strike="noStrike" kern="1200" cap="none" spc="0" normalizeH="0" baseline="0" noProof="0" dirty="0">
              <a:ln>
                <a:noFill/>
              </a:ln>
              <a:solidFill>
                <a:schemeClr val="bg1"/>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chemeClr val="bg1"/>
                </a:solidFill>
                <a:effectLst/>
                <a:uLnTx/>
                <a:uFillTx/>
                <a:latin typeface="Arial"/>
                <a:ea typeface="+mn-ea"/>
                <a:cs typeface="Arial"/>
              </a:rPr>
              <a:t>Introductory level</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chemeClr val="bg1"/>
                </a:solidFill>
                <a:effectLst/>
                <a:uLnTx/>
                <a:uFillTx/>
                <a:latin typeface="Arial"/>
                <a:ea typeface="+mn-ea"/>
                <a:cs typeface="Arial"/>
              </a:rPr>
              <a:t>User support and training for the data that we hold </a:t>
            </a:r>
            <a:r>
              <a:rPr kumimoji="0" lang="en-US" sz="1500" b="0" i="1" u="none" strike="noStrike" kern="1200" cap="none" spc="0" normalizeH="0" baseline="0" noProof="0" dirty="0">
                <a:ln>
                  <a:noFill/>
                </a:ln>
                <a:solidFill>
                  <a:schemeClr val="bg1"/>
                </a:solidFill>
                <a:effectLst/>
                <a:uLnTx/>
                <a:uFillTx/>
                <a:latin typeface="Arial"/>
                <a:ea typeface="+mn-ea"/>
                <a:cs typeface="Arial"/>
              </a:rPr>
              <a:t>(Survey, Census, Longitudinal, Cohort, International Aggregate)</a:t>
            </a:r>
            <a:r>
              <a:rPr kumimoji="0" lang="en-US" sz="1500" b="0" i="0" u="none" strike="noStrike" kern="1200" cap="none" spc="0" normalizeH="0" baseline="0" noProof="0" dirty="0">
                <a:ln>
                  <a:noFill/>
                </a:ln>
                <a:solidFill>
                  <a:schemeClr val="bg1"/>
                </a:solidFill>
                <a:effectLst/>
                <a:uLnTx/>
                <a:uFillTx/>
                <a:latin typeface="Arial"/>
                <a:ea typeface="+mn-ea"/>
                <a:cs typeface="Arial"/>
              </a:rPr>
              <a:t> </a:t>
            </a:r>
          </a:p>
        </p:txBody>
      </p:sp>
      <p:sp>
        <p:nvSpPr>
          <p:cNvPr id="6" name="TextBox 5">
            <a:extLst>
              <a:ext uri="{FF2B5EF4-FFF2-40B4-BE49-F238E27FC236}">
                <a16:creationId xmlns:a16="http://schemas.microsoft.com/office/drawing/2014/main" id="{274C9737-8978-155C-409C-67B510BCD5CA}"/>
              </a:ext>
            </a:extLst>
          </p:cNvPr>
          <p:cNvSpPr txBox="1"/>
          <p:nvPr/>
        </p:nvSpPr>
        <p:spPr>
          <a:xfrm>
            <a:off x="7178369" y="5377839"/>
            <a:ext cx="4648175" cy="1200329"/>
          </a:xfrm>
          <a:prstGeom prst="rect">
            <a:avLst/>
          </a:prstGeom>
          <a:solidFill>
            <a:srgbClr val="70208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bg1"/>
                </a:solidFill>
                <a:effectLst/>
                <a:uLnTx/>
                <a:uFillTx/>
                <a:latin typeface="Arial"/>
                <a:ea typeface="+mn-lt"/>
                <a:cs typeface="Arial"/>
              </a:rPr>
              <a:t>What we don't do:</a:t>
            </a:r>
            <a:endParaRPr kumimoji="0" lang="en-US" sz="1800" b="0" i="0" u="none" strike="noStrike" kern="1200" cap="none" spc="0" normalizeH="0" baseline="0" noProof="0" dirty="0">
              <a:ln>
                <a:noFill/>
              </a:ln>
              <a:solidFill>
                <a:schemeClr val="bg1"/>
              </a:solidFill>
              <a:effectLst/>
              <a:uLnTx/>
              <a:uFillTx/>
              <a:latin typeface="Arial"/>
              <a:ea typeface="+mn-lt"/>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chemeClr val="bg1"/>
                </a:solidFill>
                <a:effectLst/>
                <a:uLnTx/>
                <a:uFillTx/>
                <a:latin typeface="Arial"/>
                <a:ea typeface="+mn-ea"/>
                <a:cs typeface="+mn-cs"/>
              </a:rPr>
              <a:t>Advanced methods training</a:t>
            </a:r>
            <a:endParaRPr kumimoji="0" lang="en-US" sz="1800" b="0" i="0" u="none" strike="noStrike" kern="1200" cap="none" spc="0" normalizeH="0" baseline="0" noProof="0" dirty="0">
              <a:ln>
                <a:noFill/>
              </a:ln>
              <a:solidFill>
                <a:schemeClr val="bg1"/>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chemeClr val="bg1"/>
                </a:solidFill>
                <a:effectLst/>
                <a:uLnTx/>
                <a:uFillTx/>
                <a:latin typeface="Arial"/>
                <a:ea typeface="+mn-ea"/>
                <a:cs typeface="+mn-cs"/>
              </a:rPr>
              <a:t>Advanced statistical analysis training</a:t>
            </a:r>
            <a:endParaRPr kumimoji="0" lang="en-GB" sz="1800" b="0" i="0" u="none" strike="noStrike" kern="1200" cap="none" spc="0" normalizeH="0" baseline="0" noProof="0" dirty="0">
              <a:ln>
                <a:noFill/>
              </a:ln>
              <a:solidFill>
                <a:schemeClr val="bg1"/>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chemeClr val="bg1"/>
                </a:solidFill>
                <a:effectLst/>
                <a:uLnTx/>
                <a:uFillTx/>
                <a:latin typeface="Arial"/>
                <a:ea typeface="+mn-ea"/>
                <a:cs typeface="+mn-cs"/>
              </a:rPr>
              <a:t>Advanced coding training</a:t>
            </a:r>
            <a:endParaRPr kumimoji="0" lang="en-US" sz="1800" b="0" i="0" u="none" strike="noStrike" kern="1200" cap="none" spc="0" normalizeH="0" baseline="0" noProof="0" dirty="0">
              <a:ln>
                <a:noFill/>
              </a:ln>
              <a:solidFill>
                <a:schemeClr val="bg1"/>
              </a:solidFill>
              <a:effectLst/>
              <a:uLnTx/>
              <a:uFillTx/>
              <a:latin typeface="Arial"/>
              <a:ea typeface="+mn-ea"/>
              <a:cs typeface="Arial"/>
            </a:endParaRPr>
          </a:p>
        </p:txBody>
      </p:sp>
    </p:spTree>
    <p:extLst>
      <p:ext uri="{BB962C8B-B14F-4D97-AF65-F5344CB8AC3E}">
        <p14:creationId xmlns:p14="http://schemas.microsoft.com/office/powerpoint/2010/main" val="3761494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AB536-C600-EBD7-10FE-D6413EFCF213}"/>
              </a:ext>
            </a:extLst>
          </p:cNvPr>
          <p:cNvSpPr>
            <a:spLocks noGrp="1"/>
          </p:cNvSpPr>
          <p:nvPr>
            <p:ph type="title"/>
          </p:nvPr>
        </p:nvSpPr>
        <p:spPr/>
        <p:txBody>
          <a:bodyPr>
            <a:noAutofit/>
          </a:bodyPr>
          <a:lstStyle/>
          <a:p>
            <a:r>
              <a:rPr lang="en-GB" dirty="0">
                <a:solidFill>
                  <a:srgbClr val="702082"/>
                </a:solidFill>
                <a:latin typeface="Arial"/>
                <a:cs typeface="Arial"/>
              </a:rPr>
              <a:t>Aim of research</a:t>
            </a:r>
            <a:endParaRPr lang="en-US" dirty="0">
              <a:solidFill>
                <a:srgbClr val="702082"/>
              </a:solidFill>
            </a:endParaRPr>
          </a:p>
        </p:txBody>
      </p:sp>
      <p:sp>
        <p:nvSpPr>
          <p:cNvPr id="6" name="Tijdelijke aanduiding voor inhoud 3">
            <a:extLst>
              <a:ext uri="{FF2B5EF4-FFF2-40B4-BE49-F238E27FC236}">
                <a16:creationId xmlns:a16="http://schemas.microsoft.com/office/drawing/2014/main" id="{AD3C90FF-F710-2246-8723-4EF8CCFB2839}"/>
              </a:ext>
            </a:extLst>
          </p:cNvPr>
          <p:cNvSpPr txBox="1">
            <a:spLocks/>
          </p:cNvSpPr>
          <p:nvPr/>
        </p:nvSpPr>
        <p:spPr>
          <a:xfrm>
            <a:off x="838200" y="1174532"/>
            <a:ext cx="11183007" cy="5458044"/>
          </a:xfrm>
          <a:prstGeom prst="rect">
            <a:avLst/>
          </a:prstGeom>
        </p:spPr>
        <p:txBody>
          <a:bodyPr vert="horz" lIns="91374" tIns="45688" rIns="91374" bIns="45688" rtlCol="0" anchor="t">
            <a:normAutofit lnSpcReduction="10000"/>
          </a:bodyPr>
          <a:lstStyle>
            <a:lvl1pPr marL="456855" indent="-456855" algn="l" defTabSz="1218286" rtl="0" eaLnBrk="1" latinLnBrk="0" hangingPunct="1">
              <a:spcBef>
                <a:spcPct val="20000"/>
              </a:spcBef>
              <a:buFont typeface="Arial" pitchFamily="34" charset="0"/>
              <a:buChar char="•"/>
              <a:defRPr sz="4000" kern="1200">
                <a:solidFill>
                  <a:schemeClr val="tx1"/>
                </a:solidFill>
                <a:latin typeface="Arial" panose="020B0604020202020204" pitchFamily="34" charset="0"/>
                <a:ea typeface="+mn-ea"/>
                <a:cs typeface="Arial" panose="020B0604020202020204" pitchFamily="34" charset="0"/>
              </a:defRPr>
            </a:lvl1pPr>
            <a:lvl2pPr marL="989858" indent="-380716" algn="l" defTabSz="1218286" rtl="0" eaLnBrk="1" latinLnBrk="0" hangingPunct="1">
              <a:spcBef>
                <a:spcPct val="20000"/>
              </a:spcBef>
              <a:buFont typeface="Arial" pitchFamily="34" charset="0"/>
              <a:buChar char="–"/>
              <a:defRPr sz="3733" kern="1200">
                <a:solidFill>
                  <a:schemeClr val="tx1"/>
                </a:solidFill>
                <a:latin typeface="Arial" panose="020B0604020202020204" pitchFamily="34" charset="0"/>
                <a:ea typeface="+mn-ea"/>
                <a:cs typeface="Arial" panose="020B0604020202020204" pitchFamily="34" charset="0"/>
              </a:defRPr>
            </a:lvl2pPr>
            <a:lvl3pPr marL="1522855" indent="-304568" algn="l" defTabSz="1218286"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3pPr>
            <a:lvl4pPr marL="2131995" indent="-304568" algn="l" defTabSz="1218286" rtl="0" eaLnBrk="1" latinLnBrk="0" hangingPunct="1">
              <a:spcBef>
                <a:spcPct val="20000"/>
              </a:spcBef>
              <a:buFont typeface="Arial" pitchFamily="34" charset="0"/>
              <a:buChar char="–"/>
              <a:defRPr sz="2667" kern="1200">
                <a:solidFill>
                  <a:schemeClr val="tx1"/>
                </a:solidFill>
                <a:latin typeface="Arial" panose="020B0604020202020204" pitchFamily="34" charset="0"/>
                <a:ea typeface="+mn-ea"/>
                <a:cs typeface="Arial" panose="020B0604020202020204" pitchFamily="34" charset="0"/>
              </a:defRPr>
            </a:lvl4pPr>
            <a:lvl5pPr marL="2741141" indent="-304568" algn="l" defTabSz="1218286" rtl="0" eaLnBrk="1" latinLnBrk="0" hangingPunct="1">
              <a:spcBef>
                <a:spcPct val="20000"/>
              </a:spcBef>
              <a:buFont typeface="Arial" pitchFamily="34" charset="0"/>
              <a:buChar char="»"/>
              <a:defRPr sz="2667" kern="1200">
                <a:solidFill>
                  <a:schemeClr val="tx1"/>
                </a:solidFill>
                <a:latin typeface="Arial" panose="020B0604020202020204" pitchFamily="34" charset="0"/>
                <a:ea typeface="+mn-ea"/>
                <a:cs typeface="Arial" panose="020B0604020202020204" pitchFamily="34" charset="0"/>
              </a:defRPr>
            </a:lvl5pPr>
            <a:lvl6pPr marL="3350279" indent="-304568" algn="l" defTabSz="1218286"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59422" indent="-304568" algn="l" defTabSz="1218286"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68564" indent="-304568" algn="l" defTabSz="1218286"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77705" indent="-304568" algn="l" defTabSz="1218286"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3000" dirty="0">
                <a:solidFill>
                  <a:schemeClr val="tx2"/>
                </a:solidFill>
                <a:latin typeface="Arial"/>
                <a:cs typeface="Arial"/>
              </a:rPr>
              <a:t>To explore how UK Data Service online training events are supporting the development of quantitative data skills in SHAPE students. </a:t>
            </a:r>
          </a:p>
          <a:p>
            <a:pPr marL="0" indent="0">
              <a:buNone/>
            </a:pPr>
            <a:endParaRPr lang="en-US" sz="3200" dirty="0">
              <a:solidFill>
                <a:schemeClr val="tx2"/>
              </a:solidFill>
              <a:latin typeface="Arial"/>
              <a:cs typeface="Arial"/>
            </a:endParaRPr>
          </a:p>
          <a:p>
            <a:pPr marL="0" indent="0">
              <a:buNone/>
            </a:pPr>
            <a:r>
              <a:rPr lang="en-US" sz="2400" dirty="0">
                <a:solidFill>
                  <a:schemeClr val="tx2"/>
                </a:solidFill>
                <a:latin typeface="Arial"/>
                <a:cs typeface="Arial"/>
              </a:rPr>
              <a:t>What is SHAPE?</a:t>
            </a:r>
          </a:p>
          <a:p>
            <a:pPr marL="456565" indent="-456565"/>
            <a:r>
              <a:rPr lang="en-US" sz="2400" dirty="0">
                <a:solidFill>
                  <a:schemeClr val="tx2"/>
                </a:solidFill>
                <a:latin typeface="Arial"/>
                <a:ea typeface="Calibri"/>
                <a:cs typeface="Arial"/>
              </a:rPr>
              <a:t>Social Sciences, Humanities and the Arts for People and the Economy </a:t>
            </a:r>
            <a:r>
              <a:rPr lang="en-US" sz="2400" b="1" dirty="0">
                <a:solidFill>
                  <a:schemeClr val="tx2"/>
                </a:solidFill>
                <a:latin typeface="Arial"/>
                <a:ea typeface="Calibri"/>
                <a:cs typeface="Arial"/>
              </a:rPr>
              <a:t>(SHAPE)</a:t>
            </a:r>
            <a:r>
              <a:rPr lang="en-US" sz="2400" dirty="0">
                <a:solidFill>
                  <a:schemeClr val="tx2"/>
                </a:solidFill>
                <a:latin typeface="Arial"/>
                <a:ea typeface="Calibri"/>
                <a:cs typeface="Arial"/>
              </a:rPr>
              <a:t> is a collective name for the social sciences, humanities and the arts</a:t>
            </a:r>
          </a:p>
          <a:p>
            <a:pPr marL="0" indent="0">
              <a:buNone/>
            </a:pPr>
            <a:endParaRPr lang="en-US" sz="2400" dirty="0">
              <a:solidFill>
                <a:schemeClr val="tx2"/>
              </a:solidFill>
              <a:latin typeface="Arial"/>
              <a:ea typeface="Calibri"/>
              <a:cs typeface="Calibri"/>
            </a:endParaRPr>
          </a:p>
          <a:p>
            <a:pPr marL="456565" indent="-456565"/>
            <a:r>
              <a:rPr lang="en-US" sz="2400" dirty="0">
                <a:solidFill>
                  <a:schemeClr val="tx2"/>
                </a:solidFill>
                <a:latin typeface="Arial"/>
                <a:ea typeface="Calibri"/>
                <a:cs typeface="Calibri"/>
              </a:rPr>
              <a:t>Launched by the British Academy (2020), the</a:t>
            </a:r>
            <a:r>
              <a:rPr lang="en-US" sz="2400" b="1" dirty="0">
                <a:solidFill>
                  <a:schemeClr val="tx2"/>
                </a:solidFill>
                <a:latin typeface="Arial"/>
                <a:ea typeface="Calibri"/>
                <a:cs typeface="Calibri"/>
              </a:rPr>
              <a:t> SHAPE </a:t>
            </a:r>
            <a:r>
              <a:rPr lang="en-US" sz="2400" dirty="0">
                <a:solidFill>
                  <a:schemeClr val="tx2"/>
                </a:solidFill>
                <a:latin typeface="Arial"/>
                <a:ea typeface="Calibri"/>
                <a:cs typeface="Calibri"/>
              </a:rPr>
              <a:t>campaign aims to harness the collective power of social sciences, humanities and the arts to shape a brighter and more prosperous future. </a:t>
            </a:r>
            <a:r>
              <a:rPr lang="en-US" sz="2400" dirty="0">
                <a:solidFill>
                  <a:schemeClr val="tx2"/>
                </a:solidFill>
                <a:hlinkClick r:id="rId3">
                  <a:extLst>
                    <a:ext uri="{A12FA001-AC4F-418D-AE19-62706E023703}">
                      <ahyp:hlinkClr xmlns:ahyp="http://schemas.microsoft.com/office/drawing/2018/hyperlinkcolor" val="tx"/>
                    </a:ext>
                  </a:extLst>
                </a:hlinkClick>
              </a:rPr>
              <a:t>Ref: This is SHAPE | The British Academy</a:t>
            </a:r>
            <a:endParaRPr lang="en-US" sz="2400" dirty="0">
              <a:solidFill>
                <a:schemeClr val="tx2"/>
              </a:solidFill>
              <a:latin typeface="Arial"/>
              <a:ea typeface="Calibri"/>
              <a:cs typeface="Calibri"/>
            </a:endParaRPr>
          </a:p>
          <a:p>
            <a:pPr marL="0" indent="0">
              <a:buNone/>
            </a:pPr>
            <a:endParaRPr lang="en-US" sz="3200" dirty="0">
              <a:solidFill>
                <a:srgbClr val="000000"/>
              </a:solidFill>
              <a:latin typeface="Arial"/>
              <a:ea typeface="Calibri"/>
              <a:cs typeface="Calibri"/>
            </a:endParaRPr>
          </a:p>
          <a:p>
            <a:pPr marL="456565" indent="-456565"/>
            <a:endParaRPr lang="en-US" sz="3200" b="1" dirty="0"/>
          </a:p>
          <a:p>
            <a:pPr marL="0" indent="0">
              <a:buNone/>
            </a:pPr>
            <a:endParaRPr lang="en-US" sz="1800" dirty="0">
              <a:hlinkClick r:id="rId3"/>
            </a:endParaRPr>
          </a:p>
          <a:p>
            <a:pPr marL="0" indent="0">
              <a:buNone/>
            </a:pPr>
            <a:endParaRPr lang="en-US" sz="3200" b="1" dirty="0">
              <a:latin typeface="Arial"/>
              <a:cs typeface="Arial"/>
            </a:endParaRPr>
          </a:p>
          <a:p>
            <a:pPr marL="0" indent="0">
              <a:buNone/>
            </a:pPr>
            <a:endParaRPr lang="nl-NL" sz="3000" dirty="0">
              <a:latin typeface="Arial"/>
              <a:cs typeface="Arial"/>
            </a:endParaRPr>
          </a:p>
          <a:p>
            <a:pPr marL="647700" indent="-285750">
              <a:buFont typeface="Arial" pitchFamily="34" charset="0"/>
              <a:buChar char="•"/>
            </a:pPr>
            <a:endParaRPr lang="nl-NL" sz="3300" dirty="0"/>
          </a:p>
        </p:txBody>
      </p:sp>
    </p:spTree>
    <p:extLst>
      <p:ext uri="{BB962C8B-B14F-4D97-AF65-F5344CB8AC3E}">
        <p14:creationId xmlns:p14="http://schemas.microsoft.com/office/powerpoint/2010/main" val="181014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p:txBody>
          <a:bodyPr>
            <a:noAutofit/>
          </a:bodyPr>
          <a:lstStyle/>
          <a:p>
            <a:r>
              <a:rPr lang="nl-NL" dirty="0">
                <a:latin typeface="Arial"/>
                <a:cs typeface="Arial"/>
              </a:rPr>
              <a:t>Sample and data collection</a:t>
            </a:r>
            <a:endParaRPr lang="nl-NL" dirty="0"/>
          </a:p>
        </p:txBody>
      </p:sp>
      <p:sp>
        <p:nvSpPr>
          <p:cNvPr id="4" name="Tijdelijke aanduiding voor inhoud 3">
            <a:extLst>
              <a:ext uri="{FF2B5EF4-FFF2-40B4-BE49-F238E27FC236}">
                <a16:creationId xmlns:a16="http://schemas.microsoft.com/office/drawing/2014/main" id="{69753F94-0832-B642-9B2D-1FE8522E4AD0}"/>
              </a:ext>
            </a:extLst>
          </p:cNvPr>
          <p:cNvSpPr>
            <a:spLocks noGrp="1"/>
          </p:cNvSpPr>
          <p:nvPr>
            <p:ph type="body" sz="quarter" idx="13"/>
          </p:nvPr>
        </p:nvSpPr>
        <p:spPr>
          <a:xfrm>
            <a:off x="838200" y="1524001"/>
            <a:ext cx="11455400" cy="5215758"/>
          </a:xfrm>
        </p:spPr>
        <p:txBody>
          <a:bodyPr vert="horz" lIns="91374" tIns="45688" rIns="91374" bIns="45688" rtlCol="0" anchor="t">
            <a:normAutofit fontScale="62500" lnSpcReduction="20000"/>
          </a:bodyPr>
          <a:lstStyle/>
          <a:p>
            <a:pPr marL="285750" indent="-285750">
              <a:lnSpc>
                <a:spcPct val="90000"/>
              </a:lnSpc>
              <a:spcBef>
                <a:spcPts val="1000"/>
              </a:spcBef>
              <a:buFont typeface="Arial"/>
              <a:buChar char="•"/>
            </a:pPr>
            <a:r>
              <a:rPr lang="en-GB" sz="2900" dirty="0">
                <a:latin typeface="Arial" panose="020B0604020202020204" pitchFamily="34" charset="0"/>
                <a:cs typeface="Arial" panose="020B0604020202020204" pitchFamily="34" charset="0"/>
              </a:rPr>
              <a:t>Purposive sample: </a:t>
            </a:r>
          </a:p>
          <a:p>
            <a:pPr marL="742950" lvl="1" indent="-285750">
              <a:spcBef>
                <a:spcPts val="1000"/>
              </a:spcBef>
              <a:buFont typeface="Arial"/>
              <a:buChar char="•"/>
            </a:pPr>
            <a:r>
              <a:rPr lang="en-GB" sz="2900" dirty="0">
                <a:latin typeface="Arial" panose="020B0604020202020204" pitchFamily="34" charset="0"/>
                <a:cs typeface="Arial" panose="020B0604020202020204" pitchFamily="34" charset="0"/>
              </a:rPr>
              <a:t>Attendees at UKDS introductory level online training events May 2021-March 2022</a:t>
            </a:r>
          </a:p>
          <a:p>
            <a:pPr marL="742950" lvl="1" indent="-285750">
              <a:spcBef>
                <a:spcPts val="1000"/>
              </a:spcBef>
              <a:buFont typeface="Arial"/>
              <a:buChar char="•"/>
            </a:pPr>
            <a:r>
              <a:rPr lang="en-GB" sz="2900" dirty="0">
                <a:latin typeface="Arial" panose="020B0604020202020204" pitchFamily="34" charset="0"/>
                <a:cs typeface="Arial" panose="020B0604020202020204" pitchFamily="34" charset="0"/>
              </a:rPr>
              <a:t>Given consent to be re-contacted, self –identified as SHAPE students. </a:t>
            </a:r>
          </a:p>
          <a:p>
            <a:pPr marL="742950" lvl="1" indent="-285750">
              <a:spcBef>
                <a:spcPts val="1000"/>
              </a:spcBef>
              <a:buFont typeface="Arial"/>
              <a:buChar char="•"/>
            </a:pPr>
            <a:endParaRPr lang="en-GB" sz="2900" dirty="0">
              <a:latin typeface="Arial" panose="020B0604020202020204" pitchFamily="34" charset="0"/>
              <a:cs typeface="Arial" panose="020B0604020202020204" pitchFamily="34" charset="0"/>
            </a:endParaRPr>
          </a:p>
          <a:p>
            <a:pPr marL="285750" indent="-285750">
              <a:lnSpc>
                <a:spcPct val="90000"/>
              </a:lnSpc>
              <a:spcBef>
                <a:spcPts val="1000"/>
              </a:spcBef>
              <a:buFont typeface="Arial"/>
              <a:buChar char="•"/>
            </a:pPr>
            <a:r>
              <a:rPr lang="en-GB" sz="2900" dirty="0">
                <a:latin typeface="Arial" panose="020B0604020202020204" pitchFamily="34" charset="0"/>
                <a:cs typeface="Arial" panose="020B0604020202020204" pitchFamily="34" charset="0"/>
              </a:rPr>
              <a:t>Semi-structured online interviews (July-August 2022)</a:t>
            </a:r>
          </a:p>
          <a:p>
            <a:pPr marL="818515" lvl="1" indent="-285750">
              <a:lnSpc>
                <a:spcPct val="90000"/>
              </a:lnSpc>
              <a:spcBef>
                <a:spcPts val="1000"/>
              </a:spcBef>
              <a:buFont typeface="Arial"/>
              <a:buChar char="•"/>
            </a:pPr>
            <a:r>
              <a:rPr lang="en-GB" sz="2900" dirty="0">
                <a:latin typeface="Arial" panose="020B0604020202020204" pitchFamily="34" charset="0"/>
                <a:cs typeface="Arial" panose="020B0604020202020204" pitchFamily="34" charset="0"/>
              </a:rPr>
              <a:t>Ten students (1 Undergraduate, 4 Masters, 5 PhD)</a:t>
            </a:r>
          </a:p>
          <a:p>
            <a:pPr marL="818515" lvl="1" indent="-285750">
              <a:lnSpc>
                <a:spcPct val="90000"/>
              </a:lnSpc>
              <a:spcBef>
                <a:spcPts val="1000"/>
              </a:spcBef>
              <a:buFont typeface="Arial"/>
              <a:buChar char="•"/>
            </a:pPr>
            <a:r>
              <a:rPr lang="en-GB" sz="2900" dirty="0">
                <a:latin typeface="Arial" panose="020B0604020202020204" pitchFamily="34" charset="0"/>
                <a:cs typeface="Arial" panose="020B0604020202020204" pitchFamily="34" charset="0"/>
              </a:rPr>
              <a:t>Range of SHAPE disciplines</a:t>
            </a:r>
          </a:p>
          <a:p>
            <a:pPr marL="818515" lvl="1" indent="-285750">
              <a:lnSpc>
                <a:spcPct val="90000"/>
              </a:lnSpc>
              <a:spcBef>
                <a:spcPts val="1000"/>
              </a:spcBef>
              <a:buFont typeface="Arial"/>
              <a:buChar char="•"/>
            </a:pPr>
            <a:r>
              <a:rPr lang="en-GB" sz="2900" dirty="0">
                <a:latin typeface="Arial" panose="020B0604020202020204" pitchFamily="34" charset="0"/>
                <a:cs typeface="Arial" panose="020B0604020202020204" pitchFamily="34" charset="0"/>
              </a:rPr>
              <a:t>Collectively attended ten UKDS online training events </a:t>
            </a:r>
          </a:p>
          <a:p>
            <a:pPr marL="818515" lvl="1" indent="-285750">
              <a:lnSpc>
                <a:spcPct val="90000"/>
              </a:lnSpc>
              <a:spcBef>
                <a:spcPts val="1000"/>
              </a:spcBef>
              <a:buFont typeface="Arial"/>
              <a:buChar char="•"/>
            </a:pPr>
            <a:r>
              <a:rPr lang="en-GB" sz="2900" dirty="0">
                <a:latin typeface="Arial" panose="020B0604020202020204" pitchFamily="34" charset="0"/>
                <a:cs typeface="Arial" panose="020B0604020202020204" pitchFamily="34" charset="0"/>
              </a:rPr>
              <a:t>Some attended more than one event</a:t>
            </a:r>
          </a:p>
          <a:p>
            <a:pPr marL="285750" indent="-285750">
              <a:lnSpc>
                <a:spcPct val="90000"/>
              </a:lnSpc>
              <a:spcBef>
                <a:spcPts val="1000"/>
              </a:spcBef>
              <a:buFont typeface="Arial"/>
              <a:buChar char="•"/>
            </a:pPr>
            <a:endParaRPr lang="en-GB" sz="2900" dirty="0">
              <a:latin typeface="Arial" panose="020B0604020202020204" pitchFamily="34" charset="0"/>
              <a:cs typeface="Arial" panose="020B0604020202020204" pitchFamily="34" charset="0"/>
            </a:endParaRPr>
          </a:p>
          <a:p>
            <a:pPr marL="285750" indent="-285750">
              <a:lnSpc>
                <a:spcPct val="90000"/>
              </a:lnSpc>
              <a:spcBef>
                <a:spcPts val="1000"/>
              </a:spcBef>
              <a:buFont typeface="Arial"/>
              <a:buChar char="•"/>
            </a:pPr>
            <a:r>
              <a:rPr lang="en-GB" sz="2900" dirty="0">
                <a:latin typeface="Arial" panose="020B0604020202020204" pitchFamily="34" charset="0"/>
                <a:cs typeface="Arial" panose="020B0604020202020204" pitchFamily="34" charset="0"/>
              </a:rPr>
              <a:t>Interview topics: </a:t>
            </a:r>
          </a:p>
          <a:p>
            <a:pPr marL="818515" lvl="1" indent="-285750">
              <a:lnSpc>
                <a:spcPct val="90000"/>
              </a:lnSpc>
              <a:spcBef>
                <a:spcPts val="1000"/>
              </a:spcBef>
              <a:buFont typeface="Arial,Sans-Serif"/>
              <a:buChar char="•"/>
            </a:pPr>
            <a:r>
              <a:rPr lang="en-GB" sz="2900" dirty="0">
                <a:latin typeface="Arial" panose="020B0604020202020204" pitchFamily="34" charset="0"/>
                <a:cs typeface="Arial" panose="020B0604020202020204" pitchFamily="34" charset="0"/>
              </a:rPr>
              <a:t>Details of current and past studies</a:t>
            </a:r>
            <a:endParaRPr lang="en-US" sz="2900" dirty="0">
              <a:latin typeface="Arial" panose="020B0604020202020204" pitchFamily="34" charset="0"/>
              <a:cs typeface="Arial" panose="020B0604020202020204" pitchFamily="34" charset="0"/>
            </a:endParaRPr>
          </a:p>
          <a:p>
            <a:pPr marL="818515" lvl="1" indent="-285750">
              <a:lnSpc>
                <a:spcPct val="90000"/>
              </a:lnSpc>
              <a:spcBef>
                <a:spcPts val="1000"/>
              </a:spcBef>
              <a:buFont typeface="Arial"/>
              <a:buChar char="•"/>
            </a:pPr>
            <a:r>
              <a:rPr lang="en-GB" sz="2900" dirty="0">
                <a:latin typeface="Arial" panose="020B0604020202020204" pitchFamily="34" charset="0"/>
                <a:cs typeface="Arial" panose="020B0604020202020204" pitchFamily="34" charset="0"/>
              </a:rPr>
              <a:t>Why attended event? </a:t>
            </a:r>
            <a:endParaRPr lang="en-US" sz="2900" dirty="0">
              <a:latin typeface="Arial" panose="020B0604020202020204" pitchFamily="34" charset="0"/>
              <a:cs typeface="Arial" panose="020B0604020202020204" pitchFamily="34" charset="0"/>
            </a:endParaRPr>
          </a:p>
          <a:p>
            <a:pPr marL="818515" lvl="1" indent="-285750">
              <a:lnSpc>
                <a:spcPct val="90000"/>
              </a:lnSpc>
              <a:spcBef>
                <a:spcPts val="1000"/>
              </a:spcBef>
              <a:buFont typeface="Arial"/>
              <a:buChar char="•"/>
            </a:pPr>
            <a:r>
              <a:rPr lang="en-GB" sz="2900" dirty="0">
                <a:latin typeface="Arial" panose="020B0604020202020204" pitchFamily="34" charset="0"/>
                <a:cs typeface="Arial" panose="020B0604020202020204" pitchFamily="34" charset="0"/>
              </a:rPr>
              <a:t>Learnt any new data skills from the event, and if so what?</a:t>
            </a:r>
          </a:p>
          <a:p>
            <a:pPr marL="818515" lvl="1" indent="-285750">
              <a:lnSpc>
                <a:spcPct val="90000"/>
              </a:lnSpc>
              <a:spcBef>
                <a:spcPts val="1000"/>
              </a:spcBef>
              <a:buFont typeface="Arial"/>
              <a:buChar char="•"/>
            </a:pPr>
            <a:r>
              <a:rPr lang="en-GB" sz="2900" dirty="0">
                <a:latin typeface="Arial" panose="020B0604020202020204" pitchFamily="34" charset="0"/>
                <a:cs typeface="Arial" panose="020B0604020202020204" pitchFamily="34" charset="0"/>
              </a:rPr>
              <a:t>Using those new skills in their current study/research? </a:t>
            </a:r>
          </a:p>
          <a:p>
            <a:pPr marL="818515" lvl="1" indent="-285750">
              <a:lnSpc>
                <a:spcPct val="90000"/>
              </a:lnSpc>
              <a:spcBef>
                <a:spcPts val="1000"/>
              </a:spcBef>
              <a:buFont typeface="Arial"/>
              <a:buChar char="•"/>
            </a:pPr>
            <a:r>
              <a:rPr lang="en-GB" sz="2900" dirty="0">
                <a:latin typeface="Arial" panose="020B0604020202020204" pitchFamily="34" charset="0"/>
                <a:cs typeface="Arial" panose="020B0604020202020204" pitchFamily="34" charset="0"/>
              </a:rPr>
              <a:t>Has training event had influenced their future plans? </a:t>
            </a:r>
          </a:p>
          <a:p>
            <a:pPr algn="l" rtl="0" fontAlgn="base">
              <a:buFont typeface="Arial" panose="020B0604020202020204" pitchFamily="34" charset="0"/>
              <a:buChar char="•"/>
            </a:pPr>
            <a:endParaRPr lang="en-GB" sz="1800" b="0" i="0" u="none" strike="noStrike" dirty="0">
              <a:solidFill>
                <a:srgbClr val="000000"/>
              </a:solidFill>
              <a:effectLst/>
              <a:latin typeface="Arial" panose="020B0604020202020204" pitchFamily="34" charset="0"/>
            </a:endParaRPr>
          </a:p>
          <a:p>
            <a:pPr marL="0" indent="0">
              <a:lnSpc>
                <a:spcPct val="90000"/>
              </a:lnSpc>
              <a:spcBef>
                <a:spcPts val="1000"/>
              </a:spcBef>
              <a:buNone/>
            </a:pPr>
            <a:endParaRPr lang="en-GB" sz="1800" dirty="0">
              <a:latin typeface="Arial"/>
              <a:cs typeface="Arial"/>
            </a:endParaRPr>
          </a:p>
          <a:p>
            <a:pPr marL="0" indent="0">
              <a:lnSpc>
                <a:spcPct val="90000"/>
              </a:lnSpc>
              <a:spcBef>
                <a:spcPts val="1000"/>
              </a:spcBef>
              <a:buNone/>
            </a:pPr>
            <a:endParaRPr lang="en-GB" sz="1800" dirty="0">
              <a:solidFill>
                <a:srgbClr val="FF0000"/>
              </a:solidFill>
              <a:latin typeface="Arial"/>
              <a:cs typeface="Arial"/>
            </a:endParaRPr>
          </a:p>
          <a:p>
            <a:pPr marL="285750" indent="-285750">
              <a:lnSpc>
                <a:spcPct val="90000"/>
              </a:lnSpc>
              <a:spcBef>
                <a:spcPts val="1000"/>
              </a:spcBef>
              <a:buFont typeface="Arial"/>
              <a:buChar char="•"/>
            </a:pPr>
            <a:endParaRPr lang="en-GB" sz="1800" dirty="0">
              <a:latin typeface="Arial"/>
              <a:cs typeface="Arial"/>
            </a:endParaRPr>
          </a:p>
          <a:p>
            <a:pPr marL="285750" indent="-285750">
              <a:lnSpc>
                <a:spcPct val="90000"/>
              </a:lnSpc>
              <a:spcBef>
                <a:spcPts val="1000"/>
              </a:spcBef>
              <a:buFont typeface="Arial"/>
              <a:buChar char="•"/>
            </a:pPr>
            <a:endParaRPr lang="en-GB" sz="2400" dirty="0">
              <a:solidFill>
                <a:srgbClr val="632E62"/>
              </a:solidFill>
              <a:latin typeface="Arial"/>
              <a:cs typeface="Arial"/>
            </a:endParaRPr>
          </a:p>
          <a:p>
            <a:pPr marL="285750" indent="-285750">
              <a:lnSpc>
                <a:spcPct val="90000"/>
              </a:lnSpc>
              <a:spcBef>
                <a:spcPts val="1000"/>
              </a:spcBef>
              <a:buFont typeface="Arial"/>
              <a:buChar char="•"/>
            </a:pPr>
            <a:endParaRPr lang="en-GB" sz="2400" dirty="0">
              <a:solidFill>
                <a:srgbClr val="632E62"/>
              </a:solidFill>
              <a:latin typeface="Arial"/>
              <a:cs typeface="Arial"/>
            </a:endParaRPr>
          </a:p>
          <a:p>
            <a:pPr marL="285750" indent="-285750">
              <a:lnSpc>
                <a:spcPct val="90000"/>
              </a:lnSpc>
              <a:spcBef>
                <a:spcPts val="1000"/>
              </a:spcBef>
              <a:buFont typeface="Arial"/>
              <a:buChar char="•"/>
            </a:pPr>
            <a:endParaRPr lang="en-GB" sz="2400" dirty="0">
              <a:solidFill>
                <a:srgbClr val="632E62"/>
              </a:solidFill>
            </a:endParaRPr>
          </a:p>
        </p:txBody>
      </p:sp>
    </p:spTree>
    <p:extLst>
      <p:ext uri="{BB962C8B-B14F-4D97-AF65-F5344CB8AC3E}">
        <p14:creationId xmlns:p14="http://schemas.microsoft.com/office/powerpoint/2010/main" val="240272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1B50-FD6C-ADA3-F80B-535FBA0BF8F9}"/>
              </a:ext>
            </a:extLst>
          </p:cNvPr>
          <p:cNvSpPr>
            <a:spLocks noGrp="1"/>
          </p:cNvSpPr>
          <p:nvPr>
            <p:ph type="title"/>
          </p:nvPr>
        </p:nvSpPr>
        <p:spPr/>
        <p:txBody>
          <a:bodyPr>
            <a:normAutofit fontScale="90000"/>
          </a:bodyPr>
          <a:lstStyle/>
          <a:p>
            <a:r>
              <a:rPr lang="nl-NL" sz="4000" dirty="0">
                <a:latin typeface="Arial"/>
                <a:cs typeface="Arial"/>
              </a:rPr>
              <a:t>Analysis</a:t>
            </a:r>
            <a:endParaRPr lang="en-GB" sz="4000" dirty="0">
              <a:latin typeface="Arial"/>
              <a:cs typeface="Arial"/>
            </a:endParaRPr>
          </a:p>
          <a:p>
            <a:endParaRPr lang="en-GB" sz="2200" dirty="0">
              <a:solidFill>
                <a:srgbClr val="632E62"/>
              </a:solidFill>
            </a:endParaRPr>
          </a:p>
        </p:txBody>
      </p:sp>
      <p:sp>
        <p:nvSpPr>
          <p:cNvPr id="4" name="Content Placeholder 3">
            <a:extLst>
              <a:ext uri="{FF2B5EF4-FFF2-40B4-BE49-F238E27FC236}">
                <a16:creationId xmlns:a16="http://schemas.microsoft.com/office/drawing/2014/main" id="{BE67D70A-84B3-7EAE-4928-CD8D8F8D116B}"/>
              </a:ext>
            </a:extLst>
          </p:cNvPr>
          <p:cNvSpPr>
            <a:spLocks noGrp="1"/>
          </p:cNvSpPr>
          <p:nvPr>
            <p:ph type="body" sz="quarter" idx="13"/>
          </p:nvPr>
        </p:nvSpPr>
        <p:spPr>
          <a:xfrm>
            <a:off x="838200" y="1524001"/>
            <a:ext cx="10966450" cy="4820590"/>
          </a:xfrm>
        </p:spPr>
        <p:txBody>
          <a:bodyPr vert="horz" lIns="91374" tIns="45688" rIns="91374" bIns="45688" rtlCol="0" anchor="t">
            <a:normAutofit fontScale="92500" lnSpcReduction="20000"/>
          </a:bodyPr>
          <a:lstStyle/>
          <a:p>
            <a:pPr marL="285750" indent="-285750">
              <a:lnSpc>
                <a:spcPct val="90000"/>
              </a:lnSpc>
              <a:spcBef>
                <a:spcPts val="1000"/>
              </a:spcBef>
              <a:buFont typeface="Arial,Sans-Serif"/>
              <a:buChar char="•"/>
            </a:pPr>
            <a:r>
              <a:rPr lang="en-GB" sz="2600" dirty="0">
                <a:latin typeface="Arial"/>
                <a:cs typeface="Arial"/>
              </a:rPr>
              <a:t>Reflective thematic analysis using Braun &amp; Clarke's 6 phase approach (2021)</a:t>
            </a:r>
            <a:endParaRPr lang="en-US" sz="2600" dirty="0">
              <a:latin typeface="Arial"/>
              <a:cs typeface="Arial"/>
            </a:endParaRPr>
          </a:p>
          <a:p>
            <a:pPr marL="894715" lvl="1" indent="-285750">
              <a:lnSpc>
                <a:spcPct val="90000"/>
              </a:lnSpc>
              <a:spcBef>
                <a:spcPts val="1000"/>
              </a:spcBef>
              <a:buFont typeface="Arial,Sans-Serif"/>
              <a:buChar char="•"/>
            </a:pPr>
            <a:r>
              <a:rPr lang="en-GB" sz="2600" dirty="0">
                <a:latin typeface="Arial"/>
                <a:cs typeface="Arial"/>
              </a:rPr>
              <a:t>Phase 1: become familiar with data</a:t>
            </a:r>
          </a:p>
          <a:p>
            <a:pPr marL="894715" lvl="1" indent="-285750">
              <a:lnSpc>
                <a:spcPct val="90000"/>
              </a:lnSpc>
              <a:spcBef>
                <a:spcPts val="1000"/>
              </a:spcBef>
              <a:buFont typeface="Arial,Sans-Serif"/>
              <a:buChar char="•"/>
            </a:pPr>
            <a:r>
              <a:rPr lang="en-GB" sz="2600" dirty="0">
                <a:latin typeface="Arial"/>
                <a:cs typeface="Arial"/>
              </a:rPr>
              <a:t>Phase 2: generate initial codes (19 codes)</a:t>
            </a:r>
          </a:p>
          <a:p>
            <a:pPr marL="894715" lvl="1" indent="-285750">
              <a:lnSpc>
                <a:spcPct val="90000"/>
              </a:lnSpc>
              <a:spcBef>
                <a:spcPts val="1000"/>
              </a:spcBef>
              <a:buFont typeface="Arial,Sans-Serif"/>
              <a:buChar char="•"/>
            </a:pPr>
            <a:r>
              <a:rPr lang="en-GB" sz="2600" dirty="0">
                <a:latin typeface="Arial"/>
                <a:cs typeface="Arial"/>
              </a:rPr>
              <a:t>Phase 3: search for themes (8 themes)</a:t>
            </a:r>
          </a:p>
          <a:p>
            <a:pPr marL="894715" lvl="1" indent="-285750">
              <a:lnSpc>
                <a:spcPct val="90000"/>
              </a:lnSpc>
              <a:spcBef>
                <a:spcPts val="1000"/>
              </a:spcBef>
              <a:buFont typeface="Arial,Sans-Serif"/>
              <a:buChar char="•"/>
            </a:pPr>
            <a:r>
              <a:rPr lang="en-GB" sz="2600" dirty="0">
                <a:latin typeface="Arial"/>
                <a:cs typeface="Arial"/>
              </a:rPr>
              <a:t>Phase 4: review themes (6 themes)</a:t>
            </a:r>
          </a:p>
          <a:p>
            <a:pPr marL="894715" lvl="1" indent="-285750">
              <a:lnSpc>
                <a:spcPct val="90000"/>
              </a:lnSpc>
              <a:spcBef>
                <a:spcPts val="1000"/>
              </a:spcBef>
              <a:buFont typeface="Arial,Sans-Serif"/>
              <a:buChar char="•"/>
            </a:pPr>
            <a:r>
              <a:rPr lang="en-GB" sz="2600" dirty="0">
                <a:latin typeface="Arial"/>
                <a:cs typeface="Arial"/>
              </a:rPr>
              <a:t>Phase 5: define themes (6 themes)</a:t>
            </a:r>
          </a:p>
          <a:p>
            <a:pPr marL="894715" lvl="1" indent="-285750">
              <a:lnSpc>
                <a:spcPct val="90000"/>
              </a:lnSpc>
              <a:spcBef>
                <a:spcPts val="1000"/>
              </a:spcBef>
              <a:buFont typeface="Arial,Sans-Serif"/>
              <a:buChar char="•"/>
            </a:pPr>
            <a:r>
              <a:rPr lang="en-GB" sz="2600" dirty="0">
                <a:latin typeface="Arial"/>
                <a:cs typeface="Arial"/>
              </a:rPr>
              <a:t>Phase 6: write up (5 themes)</a:t>
            </a:r>
          </a:p>
          <a:p>
            <a:pPr marL="285750" indent="-285750">
              <a:lnSpc>
                <a:spcPct val="90000"/>
              </a:lnSpc>
              <a:spcBef>
                <a:spcPts val="1000"/>
              </a:spcBef>
              <a:buFont typeface="Arial,Sans-Serif"/>
              <a:buChar char="•"/>
            </a:pPr>
            <a:endParaRPr lang="en-GB" sz="2600" dirty="0">
              <a:latin typeface="Arial"/>
              <a:cs typeface="Arial"/>
            </a:endParaRPr>
          </a:p>
          <a:p>
            <a:pPr marL="285750" indent="-285750">
              <a:lnSpc>
                <a:spcPct val="90000"/>
              </a:lnSpc>
              <a:spcBef>
                <a:spcPts val="1000"/>
              </a:spcBef>
              <a:buFont typeface="Arial,Sans-Serif"/>
              <a:buChar char="•"/>
            </a:pPr>
            <a:r>
              <a:rPr lang="en-GB" sz="2600" dirty="0">
                <a:latin typeface="Arial"/>
                <a:cs typeface="Arial"/>
              </a:rPr>
              <a:t>Inductive and deductive coding using NVIVO, focussed on semantic features of the data</a:t>
            </a:r>
            <a:endParaRPr lang="en-US" sz="2600" dirty="0">
              <a:latin typeface="Arial"/>
              <a:cs typeface="Arial"/>
            </a:endParaRPr>
          </a:p>
          <a:p>
            <a:pPr marL="285750" indent="-285750">
              <a:lnSpc>
                <a:spcPct val="90000"/>
              </a:lnSpc>
              <a:spcBef>
                <a:spcPts val="1000"/>
              </a:spcBef>
              <a:buFont typeface="Arial,Sans-Serif"/>
              <a:buChar char="•"/>
            </a:pPr>
            <a:endParaRPr lang="en-GB" sz="2600" dirty="0">
              <a:latin typeface="Arial"/>
              <a:cs typeface="Arial"/>
            </a:endParaRPr>
          </a:p>
          <a:p>
            <a:pPr marL="285750" indent="-285750">
              <a:lnSpc>
                <a:spcPct val="90000"/>
              </a:lnSpc>
              <a:spcBef>
                <a:spcPts val="1000"/>
              </a:spcBef>
              <a:buFont typeface="Arial,Sans-Serif"/>
              <a:buChar char="•"/>
            </a:pPr>
            <a:r>
              <a:rPr lang="en-GB" sz="2600" dirty="0">
                <a:latin typeface="Arial"/>
                <a:cs typeface="Arial"/>
              </a:rPr>
              <a:t>Theme construction was iterative and consultative, with regular discussion between the two researchers. </a:t>
            </a:r>
          </a:p>
          <a:p>
            <a:endParaRPr lang="en-GB" dirty="0"/>
          </a:p>
        </p:txBody>
      </p:sp>
    </p:spTree>
    <p:extLst>
      <p:ext uri="{BB962C8B-B14F-4D97-AF65-F5344CB8AC3E}">
        <p14:creationId xmlns:p14="http://schemas.microsoft.com/office/powerpoint/2010/main" val="1024619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p:txBody>
          <a:bodyPr>
            <a:noAutofit/>
          </a:bodyPr>
          <a:lstStyle/>
          <a:p>
            <a:r>
              <a:rPr lang="nl-NL" dirty="0"/>
              <a:t>Results – five themes</a:t>
            </a:r>
          </a:p>
        </p:txBody>
      </p:sp>
      <p:grpSp>
        <p:nvGrpSpPr>
          <p:cNvPr id="3" name="Group 2">
            <a:extLst>
              <a:ext uri="{FF2B5EF4-FFF2-40B4-BE49-F238E27FC236}">
                <a16:creationId xmlns:a16="http://schemas.microsoft.com/office/drawing/2014/main" id="{D3F04F7D-E305-0FAD-DD45-7F9DFA629588}"/>
              </a:ext>
              <a:ext uri="{C183D7F6-B498-43B3-948B-1728B52AA6E4}">
                <adec:decorative xmlns:adec="http://schemas.microsoft.com/office/drawing/2017/decorative" val="1"/>
              </a:ext>
            </a:extLst>
          </p:cNvPr>
          <p:cNvGrpSpPr/>
          <p:nvPr/>
        </p:nvGrpSpPr>
        <p:grpSpPr>
          <a:xfrm>
            <a:off x="-5236133" y="999055"/>
            <a:ext cx="15902616" cy="5474770"/>
            <a:chOff x="-2085862" y="971904"/>
            <a:chExt cx="11239126" cy="5474770"/>
          </a:xfrm>
        </p:grpSpPr>
        <p:sp>
          <p:nvSpPr>
            <p:cNvPr id="4" name="Block Arc 3">
              <a:extLst>
                <a:ext uri="{FF2B5EF4-FFF2-40B4-BE49-F238E27FC236}">
                  <a16:creationId xmlns:a16="http://schemas.microsoft.com/office/drawing/2014/main" id="{F327EF5D-6E7A-7A6E-FF5C-BB735DA894E0}"/>
                </a:ext>
              </a:extLst>
            </p:cNvPr>
            <p:cNvSpPr/>
            <p:nvPr/>
          </p:nvSpPr>
          <p:spPr>
            <a:xfrm>
              <a:off x="-2085862" y="971904"/>
              <a:ext cx="5474770" cy="5474770"/>
            </a:xfrm>
            <a:prstGeom prst="blockArc">
              <a:avLst>
                <a:gd name="adj1" fmla="val 18900000"/>
                <a:gd name="adj2" fmla="val 1565750"/>
                <a:gd name="adj3" fmla="val 0"/>
              </a:avLst>
            </a:prstGeom>
            <a:noFill/>
          </p:spPr>
          <p:style>
            <a:lnRef idx="2">
              <a:schemeClr val="dk1">
                <a:shade val="60000"/>
                <a:hueOff val="0"/>
                <a:satOff val="0"/>
                <a:lumOff val="0"/>
                <a:alphaOff val="0"/>
              </a:schemeClr>
            </a:lnRef>
            <a:fillRef idx="0">
              <a:schemeClr val="dk1">
                <a:hueOff val="0"/>
                <a:satOff val="0"/>
                <a:lumOff val="0"/>
                <a:alphaOff val="0"/>
              </a:schemeClr>
            </a:fillRef>
            <a:effectRef idx="0">
              <a:schemeClr val="dk1">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7" name="Freeform: Shape 6">
              <a:extLst>
                <a:ext uri="{FF2B5EF4-FFF2-40B4-BE49-F238E27FC236}">
                  <a16:creationId xmlns:a16="http://schemas.microsoft.com/office/drawing/2014/main" id="{4C6EED8D-BD23-7F19-31E7-C2888817D3F6}"/>
                </a:ext>
              </a:extLst>
            </p:cNvPr>
            <p:cNvSpPr/>
            <p:nvPr/>
          </p:nvSpPr>
          <p:spPr>
            <a:xfrm>
              <a:off x="2902755" y="1890648"/>
              <a:ext cx="6250509" cy="428010"/>
            </a:xfrm>
            <a:custGeom>
              <a:avLst/>
              <a:gdLst>
                <a:gd name="connsiteX0" fmla="*/ 0 w 6250509"/>
                <a:gd name="connsiteY0" fmla="*/ 0 h 428010"/>
                <a:gd name="connsiteX1" fmla="*/ 6250509 w 6250509"/>
                <a:gd name="connsiteY1" fmla="*/ 0 h 428010"/>
                <a:gd name="connsiteX2" fmla="*/ 6250509 w 6250509"/>
                <a:gd name="connsiteY2" fmla="*/ 428010 h 428010"/>
                <a:gd name="connsiteX3" fmla="*/ 0 w 6250509"/>
                <a:gd name="connsiteY3" fmla="*/ 428010 h 428010"/>
                <a:gd name="connsiteX4" fmla="*/ 0 w 6250509"/>
                <a:gd name="connsiteY4" fmla="*/ 0 h 42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0509" h="428010">
                  <a:moveTo>
                    <a:pt x="0" y="0"/>
                  </a:moveTo>
                  <a:lnTo>
                    <a:pt x="6250509" y="0"/>
                  </a:lnTo>
                  <a:lnTo>
                    <a:pt x="6250509" y="428010"/>
                  </a:lnTo>
                  <a:lnTo>
                    <a:pt x="0" y="428010"/>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39734" tIns="58420" rIns="58420" bIns="5842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defTabSz="1022350">
                <a:lnSpc>
                  <a:spcPct val="90000"/>
                </a:lnSpc>
                <a:spcBef>
                  <a:spcPct val="0"/>
                </a:spcBef>
                <a:spcAft>
                  <a:spcPct val="35000"/>
                </a:spcAft>
              </a:pPr>
              <a:endParaRPr lang="en-GB" dirty="0">
                <a:latin typeface="Arial"/>
              </a:endParaRPr>
            </a:p>
            <a:p>
              <a:pPr defTabSz="1022350">
                <a:lnSpc>
                  <a:spcPct val="90000"/>
                </a:lnSpc>
                <a:spcBef>
                  <a:spcPct val="0"/>
                </a:spcBef>
                <a:spcAft>
                  <a:spcPct val="35000"/>
                </a:spcAft>
              </a:pPr>
              <a:r>
                <a:rPr lang="en-GB" dirty="0">
                  <a:solidFill>
                    <a:schemeClr val="tx2"/>
                  </a:solidFill>
                  <a:latin typeface="Arial"/>
                </a:rPr>
                <a:t>1. Gaining c</a:t>
              </a:r>
              <a:r>
                <a:rPr lang="en-GB" b="0" i="0" u="none" strike="noStrike" noProof="0" dirty="0" err="1">
                  <a:solidFill>
                    <a:schemeClr val="tx2"/>
                  </a:solidFill>
                  <a:latin typeface="Arial"/>
                </a:rPr>
                <a:t>onfidence</a:t>
              </a:r>
              <a:r>
                <a:rPr lang="en-GB" b="0" i="0" u="none" strike="noStrike" noProof="0" dirty="0">
                  <a:solidFill>
                    <a:schemeClr val="tx2"/>
                  </a:solidFill>
                  <a:latin typeface="Arial"/>
                </a:rPr>
                <a:t> to get started with quantitative data </a:t>
              </a:r>
              <a:endParaRPr lang="en-GB" dirty="0">
                <a:solidFill>
                  <a:schemeClr val="tx2"/>
                </a:solidFill>
              </a:endParaRPr>
            </a:p>
            <a:p>
              <a:pPr marL="0" lvl="0" indent="0" algn="l" defTabSz="1022350">
                <a:lnSpc>
                  <a:spcPct val="90000"/>
                </a:lnSpc>
                <a:spcBef>
                  <a:spcPct val="0"/>
                </a:spcBef>
                <a:spcAft>
                  <a:spcPct val="35000"/>
                </a:spcAft>
                <a:buNone/>
              </a:pPr>
              <a:endParaRPr lang="en-GB" sz="2300" kern="1200" dirty="0">
                <a:solidFill>
                  <a:schemeClr val="tx2"/>
                </a:solidFill>
              </a:endParaRPr>
            </a:p>
          </p:txBody>
        </p:sp>
        <p:sp>
          <p:nvSpPr>
            <p:cNvPr id="8" name="Oval 7">
              <a:extLst>
                <a:ext uri="{FF2B5EF4-FFF2-40B4-BE49-F238E27FC236}">
                  <a16:creationId xmlns:a16="http://schemas.microsoft.com/office/drawing/2014/main" id="{66E03F04-FFFF-4468-E6DB-35CD49E4B044}"/>
                </a:ext>
              </a:extLst>
            </p:cNvPr>
            <p:cNvSpPr/>
            <p:nvPr/>
          </p:nvSpPr>
          <p:spPr>
            <a:xfrm>
              <a:off x="2570773" y="1837147"/>
              <a:ext cx="535013" cy="535013"/>
            </a:xfrm>
            <a:prstGeom prst="ellipse">
              <a:avLst/>
            </a:prstGeom>
          </p:spPr>
          <p:style>
            <a:lnRef idx="1">
              <a:schemeClr val="dk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9" name="Freeform: Shape 8">
              <a:extLst>
                <a:ext uri="{FF2B5EF4-FFF2-40B4-BE49-F238E27FC236}">
                  <a16:creationId xmlns:a16="http://schemas.microsoft.com/office/drawing/2014/main" id="{9E6E89B7-0633-703B-30E9-6C273DFEF846}"/>
                </a:ext>
              </a:extLst>
            </p:cNvPr>
            <p:cNvSpPr/>
            <p:nvPr/>
          </p:nvSpPr>
          <p:spPr>
            <a:xfrm>
              <a:off x="3229370" y="2536829"/>
              <a:ext cx="5898441" cy="428010"/>
            </a:xfrm>
            <a:custGeom>
              <a:avLst/>
              <a:gdLst>
                <a:gd name="connsiteX0" fmla="*/ 0 w 5898441"/>
                <a:gd name="connsiteY0" fmla="*/ 0 h 428010"/>
                <a:gd name="connsiteX1" fmla="*/ 5898441 w 5898441"/>
                <a:gd name="connsiteY1" fmla="*/ 0 h 428010"/>
                <a:gd name="connsiteX2" fmla="*/ 5898441 w 5898441"/>
                <a:gd name="connsiteY2" fmla="*/ 428010 h 428010"/>
                <a:gd name="connsiteX3" fmla="*/ 0 w 5898441"/>
                <a:gd name="connsiteY3" fmla="*/ 428010 h 428010"/>
                <a:gd name="connsiteX4" fmla="*/ 0 w 5898441"/>
                <a:gd name="connsiteY4" fmla="*/ 0 h 42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8441" h="428010">
                  <a:moveTo>
                    <a:pt x="0" y="0"/>
                  </a:moveTo>
                  <a:lnTo>
                    <a:pt x="5898441" y="0"/>
                  </a:lnTo>
                  <a:lnTo>
                    <a:pt x="5898441" y="428010"/>
                  </a:lnTo>
                  <a:lnTo>
                    <a:pt x="0" y="428010"/>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39734" tIns="58420" rIns="58420" bIns="5842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defTabSz="1022350">
                <a:lnSpc>
                  <a:spcPct val="90000"/>
                </a:lnSpc>
                <a:spcBef>
                  <a:spcPct val="0"/>
                </a:spcBef>
                <a:spcAft>
                  <a:spcPct val="35000"/>
                </a:spcAft>
              </a:pPr>
              <a:endParaRPr lang="en-GB" b="0" i="0" u="none" strike="noStrike" noProof="0" dirty="0">
                <a:solidFill>
                  <a:srgbClr val="000000"/>
                </a:solidFill>
                <a:effectLst/>
                <a:latin typeface="Arial"/>
              </a:endParaRPr>
            </a:p>
            <a:p>
              <a:pPr defTabSz="1022350">
                <a:lnSpc>
                  <a:spcPct val="90000"/>
                </a:lnSpc>
                <a:spcBef>
                  <a:spcPct val="0"/>
                </a:spcBef>
                <a:spcAft>
                  <a:spcPct val="35000"/>
                </a:spcAft>
              </a:pPr>
              <a:r>
                <a:rPr lang="en-GB" b="0" i="0" u="none" strike="noStrike" noProof="0" dirty="0">
                  <a:solidFill>
                    <a:schemeClr val="tx2"/>
                  </a:solidFill>
                  <a:effectLst/>
                  <a:latin typeface="Arial"/>
                </a:rPr>
                <a:t> 2. Planning and designing research and assessing data sources </a:t>
              </a:r>
            </a:p>
            <a:p>
              <a:pPr marL="0" lvl="0" indent="0" algn="l" defTabSz="1022350">
                <a:lnSpc>
                  <a:spcPct val="90000"/>
                </a:lnSpc>
                <a:spcBef>
                  <a:spcPct val="0"/>
                </a:spcBef>
                <a:spcAft>
                  <a:spcPct val="35000"/>
                </a:spcAft>
                <a:buNone/>
              </a:pPr>
              <a:endParaRPr lang="en-GB" sz="2300" kern="1200" dirty="0">
                <a:solidFill>
                  <a:schemeClr val="tx2"/>
                </a:solidFill>
              </a:endParaRPr>
            </a:p>
          </p:txBody>
        </p:sp>
        <p:sp>
          <p:nvSpPr>
            <p:cNvPr id="10" name="Oval 9">
              <a:extLst>
                <a:ext uri="{FF2B5EF4-FFF2-40B4-BE49-F238E27FC236}">
                  <a16:creationId xmlns:a16="http://schemas.microsoft.com/office/drawing/2014/main" id="{1666B3B2-FB1C-1E8B-055B-E02C8CD33B8C}"/>
                </a:ext>
              </a:extLst>
            </p:cNvPr>
            <p:cNvSpPr/>
            <p:nvPr/>
          </p:nvSpPr>
          <p:spPr>
            <a:xfrm>
              <a:off x="2922842" y="2479082"/>
              <a:ext cx="535013" cy="535013"/>
            </a:xfrm>
            <a:prstGeom prst="ellipse">
              <a:avLst/>
            </a:prstGeom>
          </p:spPr>
          <p:style>
            <a:lnRef idx="1">
              <a:schemeClr val="dk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1" name="Freeform: Shape 10">
              <a:extLst>
                <a:ext uri="{FF2B5EF4-FFF2-40B4-BE49-F238E27FC236}">
                  <a16:creationId xmlns:a16="http://schemas.microsoft.com/office/drawing/2014/main" id="{AB15AFF3-521B-548C-34F1-A74B214E0CE4}"/>
                </a:ext>
              </a:extLst>
            </p:cNvPr>
            <p:cNvSpPr/>
            <p:nvPr/>
          </p:nvSpPr>
          <p:spPr>
            <a:xfrm>
              <a:off x="3351341" y="3174519"/>
              <a:ext cx="5737449" cy="428010"/>
            </a:xfrm>
            <a:custGeom>
              <a:avLst/>
              <a:gdLst>
                <a:gd name="connsiteX0" fmla="*/ 0 w 5737449"/>
                <a:gd name="connsiteY0" fmla="*/ 0 h 428010"/>
                <a:gd name="connsiteX1" fmla="*/ 5737449 w 5737449"/>
                <a:gd name="connsiteY1" fmla="*/ 0 h 428010"/>
                <a:gd name="connsiteX2" fmla="*/ 5737449 w 5737449"/>
                <a:gd name="connsiteY2" fmla="*/ 428010 h 428010"/>
                <a:gd name="connsiteX3" fmla="*/ 0 w 5737449"/>
                <a:gd name="connsiteY3" fmla="*/ 428010 h 428010"/>
                <a:gd name="connsiteX4" fmla="*/ 0 w 5737449"/>
                <a:gd name="connsiteY4" fmla="*/ 0 h 42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449" h="428010">
                  <a:moveTo>
                    <a:pt x="0" y="0"/>
                  </a:moveTo>
                  <a:lnTo>
                    <a:pt x="5737449" y="0"/>
                  </a:lnTo>
                  <a:lnTo>
                    <a:pt x="5737449" y="428010"/>
                  </a:lnTo>
                  <a:lnTo>
                    <a:pt x="0" y="428010"/>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39734" tIns="58420" rIns="58420" bIns="5842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0" lvl="0" indent="0" algn="l" defTabSz="1022350">
                <a:lnSpc>
                  <a:spcPct val="90000"/>
                </a:lnSpc>
                <a:spcBef>
                  <a:spcPct val="0"/>
                </a:spcBef>
                <a:spcAft>
                  <a:spcPct val="35000"/>
                </a:spcAft>
                <a:buNone/>
              </a:pPr>
              <a:r>
                <a:rPr lang="en-GB" sz="2300" kern="1200" dirty="0">
                  <a:solidFill>
                    <a:schemeClr val="tx2"/>
                  </a:solidFill>
                </a:rPr>
                <a:t> </a:t>
              </a:r>
              <a:r>
                <a:rPr lang="en-GB" kern="1200" dirty="0">
                  <a:solidFill>
                    <a:schemeClr val="tx2"/>
                  </a:solidFill>
                  <a:latin typeface="Arial" panose="020B0604020202020204" pitchFamily="34" charset="0"/>
                  <a:cs typeface="Arial" panose="020B0604020202020204" pitchFamily="34" charset="0"/>
                </a:rPr>
                <a:t>3. Applied, practical data skills</a:t>
              </a:r>
            </a:p>
          </p:txBody>
        </p:sp>
        <p:sp>
          <p:nvSpPr>
            <p:cNvPr id="12" name="Oval 11">
              <a:extLst>
                <a:ext uri="{FF2B5EF4-FFF2-40B4-BE49-F238E27FC236}">
                  <a16:creationId xmlns:a16="http://schemas.microsoft.com/office/drawing/2014/main" id="{3D68CD70-7D54-E860-4F2B-CBF1A2B0D8C3}"/>
                </a:ext>
              </a:extLst>
            </p:cNvPr>
            <p:cNvSpPr/>
            <p:nvPr/>
          </p:nvSpPr>
          <p:spPr>
            <a:xfrm>
              <a:off x="3083834" y="3121017"/>
              <a:ext cx="535013" cy="535013"/>
            </a:xfrm>
            <a:prstGeom prst="ellipse">
              <a:avLst/>
            </a:prstGeom>
          </p:spPr>
          <p:style>
            <a:lnRef idx="1">
              <a:schemeClr val="dk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3" name="Freeform: Shape 12">
              <a:extLst>
                <a:ext uri="{FF2B5EF4-FFF2-40B4-BE49-F238E27FC236}">
                  <a16:creationId xmlns:a16="http://schemas.microsoft.com/office/drawing/2014/main" id="{87468516-D689-27DA-5228-7B5786DA4461}"/>
                </a:ext>
              </a:extLst>
            </p:cNvPr>
            <p:cNvSpPr/>
            <p:nvPr/>
          </p:nvSpPr>
          <p:spPr>
            <a:xfrm>
              <a:off x="3351341" y="3816047"/>
              <a:ext cx="5737449" cy="428010"/>
            </a:xfrm>
            <a:custGeom>
              <a:avLst/>
              <a:gdLst>
                <a:gd name="connsiteX0" fmla="*/ 0 w 5737449"/>
                <a:gd name="connsiteY0" fmla="*/ 0 h 428010"/>
                <a:gd name="connsiteX1" fmla="*/ 5737449 w 5737449"/>
                <a:gd name="connsiteY1" fmla="*/ 0 h 428010"/>
                <a:gd name="connsiteX2" fmla="*/ 5737449 w 5737449"/>
                <a:gd name="connsiteY2" fmla="*/ 428010 h 428010"/>
                <a:gd name="connsiteX3" fmla="*/ 0 w 5737449"/>
                <a:gd name="connsiteY3" fmla="*/ 428010 h 428010"/>
                <a:gd name="connsiteX4" fmla="*/ 0 w 5737449"/>
                <a:gd name="connsiteY4" fmla="*/ 0 h 42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449" h="428010">
                  <a:moveTo>
                    <a:pt x="0" y="0"/>
                  </a:moveTo>
                  <a:lnTo>
                    <a:pt x="5737449" y="0"/>
                  </a:lnTo>
                  <a:lnTo>
                    <a:pt x="5737449" y="428010"/>
                  </a:lnTo>
                  <a:lnTo>
                    <a:pt x="0" y="428010"/>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39734" tIns="58420" rIns="58420" bIns="5842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0" lvl="0" indent="0" algn="l" defTabSz="1022350">
                <a:lnSpc>
                  <a:spcPct val="90000"/>
                </a:lnSpc>
                <a:spcBef>
                  <a:spcPct val="0"/>
                </a:spcBef>
                <a:spcAft>
                  <a:spcPct val="35000"/>
                </a:spcAft>
                <a:buNone/>
              </a:pPr>
              <a:r>
                <a:rPr lang="en-GB" sz="2300" kern="1200" dirty="0">
                  <a:solidFill>
                    <a:schemeClr val="tx2"/>
                  </a:solidFill>
                </a:rPr>
                <a:t> </a:t>
              </a:r>
              <a:r>
                <a:rPr lang="en-GB" kern="1200" dirty="0">
                  <a:solidFill>
                    <a:schemeClr val="tx2"/>
                  </a:solidFill>
                  <a:latin typeface="Arial" panose="020B0604020202020204" pitchFamily="34" charset="0"/>
                  <a:cs typeface="Arial" panose="020B0604020202020204" pitchFamily="34" charset="0"/>
                </a:rPr>
                <a:t>4. Inspiring further learning, career opportunities and cascading knowledge</a:t>
              </a:r>
            </a:p>
          </p:txBody>
        </p:sp>
        <p:sp>
          <p:nvSpPr>
            <p:cNvPr id="14" name="Oval 13">
              <a:extLst>
                <a:ext uri="{FF2B5EF4-FFF2-40B4-BE49-F238E27FC236}">
                  <a16:creationId xmlns:a16="http://schemas.microsoft.com/office/drawing/2014/main" id="{F7774369-1776-B4B2-120A-574F52E7F566}"/>
                </a:ext>
              </a:extLst>
            </p:cNvPr>
            <p:cNvSpPr/>
            <p:nvPr/>
          </p:nvSpPr>
          <p:spPr>
            <a:xfrm>
              <a:off x="3083834" y="3762546"/>
              <a:ext cx="535013" cy="535013"/>
            </a:xfrm>
            <a:prstGeom prst="ellipse">
              <a:avLst/>
            </a:prstGeom>
          </p:spPr>
          <p:style>
            <a:lnRef idx="1">
              <a:schemeClr val="dk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5" name="Freeform: Shape 14">
              <a:extLst>
                <a:ext uri="{FF2B5EF4-FFF2-40B4-BE49-F238E27FC236}">
                  <a16:creationId xmlns:a16="http://schemas.microsoft.com/office/drawing/2014/main" id="{7FA231CF-C5AC-663D-CC5C-2449A0C00414}"/>
                </a:ext>
              </a:extLst>
            </p:cNvPr>
            <p:cNvSpPr/>
            <p:nvPr/>
          </p:nvSpPr>
          <p:spPr>
            <a:xfrm>
              <a:off x="3190349" y="4457983"/>
              <a:ext cx="5898441" cy="428010"/>
            </a:xfrm>
            <a:custGeom>
              <a:avLst/>
              <a:gdLst>
                <a:gd name="connsiteX0" fmla="*/ 0 w 5898441"/>
                <a:gd name="connsiteY0" fmla="*/ 0 h 428010"/>
                <a:gd name="connsiteX1" fmla="*/ 5898441 w 5898441"/>
                <a:gd name="connsiteY1" fmla="*/ 0 h 428010"/>
                <a:gd name="connsiteX2" fmla="*/ 5898441 w 5898441"/>
                <a:gd name="connsiteY2" fmla="*/ 428010 h 428010"/>
                <a:gd name="connsiteX3" fmla="*/ 0 w 5898441"/>
                <a:gd name="connsiteY3" fmla="*/ 428010 h 428010"/>
                <a:gd name="connsiteX4" fmla="*/ 0 w 5898441"/>
                <a:gd name="connsiteY4" fmla="*/ 0 h 42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8441" h="428010">
                  <a:moveTo>
                    <a:pt x="0" y="0"/>
                  </a:moveTo>
                  <a:lnTo>
                    <a:pt x="5898441" y="0"/>
                  </a:lnTo>
                  <a:lnTo>
                    <a:pt x="5898441" y="428010"/>
                  </a:lnTo>
                  <a:lnTo>
                    <a:pt x="0" y="428010"/>
                  </a:lnTo>
                  <a:lnTo>
                    <a:pt x="0" y="0"/>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39734" tIns="58420" rIns="58420" bIns="5842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defTabSz="1022350">
                <a:lnSpc>
                  <a:spcPct val="90000"/>
                </a:lnSpc>
                <a:spcBef>
                  <a:spcPct val="0"/>
                </a:spcBef>
                <a:spcAft>
                  <a:spcPct val="35000"/>
                </a:spcAft>
              </a:pPr>
              <a:r>
                <a:rPr lang="en-GB" sz="2300" dirty="0">
                  <a:solidFill>
                    <a:schemeClr val="tx2"/>
                  </a:solidFill>
                </a:rPr>
                <a:t> </a:t>
              </a:r>
              <a:r>
                <a:rPr lang="en-GB" kern="1200" dirty="0">
                  <a:solidFill>
                    <a:schemeClr val="tx2"/>
                  </a:solidFill>
                  <a:latin typeface="Arial" panose="020B0604020202020204" pitchFamily="34" charset="0"/>
                  <a:cs typeface="Arial" panose="020B0604020202020204" pitchFamily="34" charset="0"/>
                </a:rPr>
                <a:t>5. Providing access to a research community, networking and</a:t>
              </a:r>
              <a:r>
                <a:rPr lang="en-GB" dirty="0">
                  <a:solidFill>
                    <a:schemeClr val="tx2"/>
                  </a:solidFill>
                  <a:latin typeface="Arial" panose="020B0604020202020204" pitchFamily="34" charset="0"/>
                  <a:cs typeface="Arial" panose="020B0604020202020204" pitchFamily="34" charset="0"/>
                </a:rPr>
                <a:t> </a:t>
              </a:r>
              <a:r>
                <a:rPr lang="en-GB" kern="1200" dirty="0">
                  <a:solidFill>
                    <a:schemeClr val="tx2"/>
                  </a:solidFill>
                  <a:latin typeface="Arial" panose="020B0604020202020204" pitchFamily="34" charset="0"/>
                  <a:cs typeface="Arial" panose="020B0604020202020204" pitchFamily="34" charset="0"/>
                </a:rPr>
                <a:t>peer-support</a:t>
              </a:r>
            </a:p>
          </p:txBody>
        </p:sp>
        <p:sp>
          <p:nvSpPr>
            <p:cNvPr id="16" name="Oval 15">
              <a:extLst>
                <a:ext uri="{FF2B5EF4-FFF2-40B4-BE49-F238E27FC236}">
                  <a16:creationId xmlns:a16="http://schemas.microsoft.com/office/drawing/2014/main" id="{0C50FF85-38EE-8286-9DC8-26FEBD4FCAD2}"/>
                </a:ext>
              </a:extLst>
            </p:cNvPr>
            <p:cNvSpPr/>
            <p:nvPr/>
          </p:nvSpPr>
          <p:spPr>
            <a:xfrm>
              <a:off x="2922842" y="4404481"/>
              <a:ext cx="535013" cy="535013"/>
            </a:xfrm>
            <a:prstGeom prst="ellipse">
              <a:avLst/>
            </a:prstGeom>
          </p:spPr>
          <p:style>
            <a:lnRef idx="1">
              <a:schemeClr val="dk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grpSp>
    </p:spTree>
    <p:extLst>
      <p:ext uri="{BB962C8B-B14F-4D97-AF65-F5344CB8AC3E}">
        <p14:creationId xmlns:p14="http://schemas.microsoft.com/office/powerpoint/2010/main" val="258349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ADFE77-8A6A-AC42-ABB4-26D6D654FD38}"/>
              </a:ext>
            </a:extLst>
          </p:cNvPr>
          <p:cNvSpPr>
            <a:spLocks noGrp="1"/>
          </p:cNvSpPr>
          <p:nvPr>
            <p:ph type="title"/>
          </p:nvPr>
        </p:nvSpPr>
        <p:spPr/>
        <p:txBody>
          <a:bodyPr/>
          <a:lstStyle/>
          <a:p>
            <a:r>
              <a:rPr lang="en-GB" dirty="0">
                <a:solidFill>
                  <a:srgbClr val="702082"/>
                </a:solidFill>
                <a:latin typeface="Arial"/>
                <a:cs typeface="Arial"/>
              </a:rPr>
              <a:t>Theme 1: Gaining confidence to get started with quantitative data </a:t>
            </a:r>
            <a:endParaRPr lang="nl-NL" dirty="0">
              <a:solidFill>
                <a:srgbClr val="702082"/>
              </a:solidFill>
              <a:latin typeface="Arial"/>
              <a:cs typeface="Arial"/>
            </a:endParaRPr>
          </a:p>
          <a:p>
            <a:endParaRPr lang="nl-NL" dirty="0"/>
          </a:p>
        </p:txBody>
      </p:sp>
      <p:pic>
        <p:nvPicPr>
          <p:cNvPr id="24" name="Picture 24">
            <a:extLst>
              <a:ext uri="{FF2B5EF4-FFF2-40B4-BE49-F238E27FC236}">
                <a16:creationId xmlns:a16="http://schemas.microsoft.com/office/drawing/2014/main" id="{59174F68-CF13-B1B3-9699-D92CA021DC0E}"/>
              </a:ext>
              <a:ext uri="{C183D7F6-B498-43B3-948B-1728B52AA6E4}">
                <adec:decorative xmlns:adec="http://schemas.microsoft.com/office/drawing/2017/decorative" val="1"/>
              </a:ext>
            </a:extLst>
          </p:cNvPr>
          <p:cNvPicPr>
            <a:picLocks noChangeAspect="1"/>
          </p:cNvPicPr>
          <p:nvPr/>
        </p:nvPicPr>
        <p:blipFill>
          <a:blip r:embed="rId3">
            <a:grayscl/>
            <a:extLst>
              <a:ext uri="{837473B0-CC2E-450A-ABE3-18F120FF3D39}">
                <a1611:picAttrSrcUrl xmlns:a1611="http://schemas.microsoft.com/office/drawing/2016/11/main" r:id="rId4"/>
              </a:ext>
            </a:extLst>
          </a:blip>
          <a:stretch>
            <a:fillRect/>
          </a:stretch>
        </p:blipFill>
        <p:spPr>
          <a:xfrm>
            <a:off x="58056" y="1315251"/>
            <a:ext cx="5363027" cy="2819613"/>
          </a:xfrm>
          <a:prstGeom prst="rect">
            <a:avLst/>
          </a:prstGeom>
        </p:spPr>
      </p:pic>
      <p:sp>
        <p:nvSpPr>
          <p:cNvPr id="9" name="TextBox 8">
            <a:extLst>
              <a:ext uri="{FF2B5EF4-FFF2-40B4-BE49-F238E27FC236}">
                <a16:creationId xmlns:a16="http://schemas.microsoft.com/office/drawing/2014/main" id="{33CFD229-0114-C49D-5BFF-B23330AEFCF9}"/>
              </a:ext>
            </a:extLst>
          </p:cNvPr>
          <p:cNvSpPr txBox="1"/>
          <p:nvPr/>
        </p:nvSpPr>
        <p:spPr>
          <a:xfrm>
            <a:off x="5531722" y="1265891"/>
            <a:ext cx="5705375"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sz="2000" dirty="0">
                <a:solidFill>
                  <a:srgbClr val="702082"/>
                </a:solidFill>
                <a:latin typeface="Arial" panose="020B0604020202020204" pitchFamily="34" charset="0"/>
                <a:cs typeface="Arial" panose="020B0604020202020204" pitchFamily="34" charset="0"/>
              </a:rPr>
              <a:t>Majority of students used words like "nervous" "overwhelming" "scary" "intimidating" to describe quantitative data</a:t>
            </a:r>
          </a:p>
          <a:p>
            <a:endParaRPr lang="en-GB" sz="2000" dirty="0">
              <a:solidFill>
                <a:srgbClr val="70208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rgbClr val="702082"/>
                </a:solidFill>
                <a:latin typeface="Arial" panose="020B0604020202020204" pitchFamily="34" charset="0"/>
                <a:cs typeface="Arial" panose="020B0604020202020204" pitchFamily="34" charset="0"/>
              </a:rPr>
              <a:t>Aligns with literature on maths/statistical anxiety (Onwuegbuzie &amp; Wilson, 2003; Ralston, 2020, </a:t>
            </a:r>
            <a:r>
              <a:rPr lang="en-GB" sz="2000" dirty="0" err="1">
                <a:solidFill>
                  <a:srgbClr val="702082"/>
                </a:solidFill>
                <a:latin typeface="Arial" panose="020B0604020202020204" pitchFamily="34" charset="0"/>
                <a:cs typeface="Arial" panose="020B0604020202020204" pitchFamily="34" charset="0"/>
              </a:rPr>
              <a:t>Tutkin</a:t>
            </a:r>
            <a:r>
              <a:rPr lang="en-GB" sz="2000" dirty="0">
                <a:solidFill>
                  <a:srgbClr val="702082"/>
                </a:solidFill>
                <a:latin typeface="Arial" panose="020B0604020202020204" pitchFamily="34" charset="0"/>
                <a:cs typeface="Arial" panose="020B0604020202020204" pitchFamily="34" charset="0"/>
              </a:rPr>
              <a:t>, 2019).</a:t>
            </a:r>
            <a:r>
              <a:rPr lang="en-US" sz="2000" b="0" i="0" dirty="0">
                <a:solidFill>
                  <a:srgbClr val="702082"/>
                </a:solidFill>
                <a:effectLst/>
                <a:highlight>
                  <a:srgbClr val="FFFFFF"/>
                </a:highlight>
                <a:latin typeface="Arial" panose="020B0604020202020204" pitchFamily="34" charset="0"/>
                <a:cs typeface="Arial" panose="020B0604020202020204" pitchFamily="34" charset="0"/>
              </a:rPr>
              <a:t> </a:t>
            </a:r>
          </a:p>
          <a:p>
            <a:endParaRPr lang="en-GB" dirty="0">
              <a:solidFill>
                <a:srgbClr val="7030A0"/>
              </a:solidFill>
              <a:latin typeface="Arial" panose="020B0604020202020204" pitchFamily="34" charset="0"/>
              <a:cs typeface="Arial" panose="020B0604020202020204" pitchFamily="34" charset="0"/>
            </a:endParaRPr>
          </a:p>
          <a:p>
            <a:endParaRPr lang="en-GB" dirty="0">
              <a:solidFill>
                <a:srgbClr val="702082"/>
              </a:solidFill>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AF23F5E-B756-BF6D-4974-2267832AECE7}"/>
              </a:ext>
              <a:ext uri="{C183D7F6-B498-43B3-948B-1728B52AA6E4}">
                <adec:decorative xmlns:adec="http://schemas.microsoft.com/office/drawing/2017/decorative" val="1"/>
              </a:ext>
            </a:extLst>
          </p:cNvPr>
          <p:cNvSpPr txBox="1"/>
          <p:nvPr/>
        </p:nvSpPr>
        <p:spPr>
          <a:xfrm>
            <a:off x="104797" y="4128111"/>
            <a:ext cx="4586514" cy="310243"/>
          </a:xfrm>
          <a:prstGeom prst="rect">
            <a:avLst/>
          </a:prstGeom>
        </p:spPr>
        <p:txBody>
          <a:bodyPr lIns="91440" tIns="45720" rIns="91440" bIns="45720" anchor="t">
            <a:normAutofit/>
          </a:bodyPr>
          <a:lstStyle/>
          <a:p>
            <a:r>
              <a:rPr lang="en-US" sz="1100">
                <a:hlinkClick r:id="rId4"/>
              </a:rPr>
              <a:t>This Photo</a:t>
            </a:r>
            <a:r>
              <a:rPr lang="en-US" sz="1100"/>
              <a:t> by Unknown author is licensed under </a:t>
            </a:r>
            <a:r>
              <a:rPr lang="en-US" sz="1100">
                <a:hlinkClick r:id="rId5"/>
              </a:rPr>
              <a:t>CC BY-SA-NC</a:t>
            </a:r>
            <a:r>
              <a:rPr lang="en-US" sz="1100"/>
              <a:t>.</a:t>
            </a:r>
          </a:p>
        </p:txBody>
      </p:sp>
      <p:sp>
        <p:nvSpPr>
          <p:cNvPr id="7" name="TextBox 6">
            <a:extLst>
              <a:ext uri="{FF2B5EF4-FFF2-40B4-BE49-F238E27FC236}">
                <a16:creationId xmlns:a16="http://schemas.microsoft.com/office/drawing/2014/main" id="{F067A1A6-D204-D0B3-07B9-62B2860B229C}"/>
              </a:ext>
            </a:extLst>
          </p:cNvPr>
          <p:cNvSpPr txBox="1"/>
          <p:nvPr/>
        </p:nvSpPr>
        <p:spPr>
          <a:xfrm>
            <a:off x="5826835" y="4002802"/>
            <a:ext cx="6247814" cy="2585323"/>
          </a:xfrm>
          <a:prstGeom prst="rect">
            <a:avLst/>
          </a:prstGeom>
          <a:noFill/>
          <a:ln>
            <a:noFill/>
          </a:ln>
        </p:spPr>
        <p:txBody>
          <a:bodyPr wrap="square" lIns="91440" tIns="45720" rIns="91440" bIns="45720" anchor="t">
            <a:spAutoFit/>
          </a:bodyPr>
          <a:lstStyle/>
          <a:p>
            <a:r>
              <a:rPr lang="en-GB" b="0" u="none" strike="noStrike" baseline="0" dirty="0">
                <a:solidFill>
                  <a:schemeClr val="tx2"/>
                </a:solidFill>
                <a:latin typeface="Arial" panose="020B0604020202020204" pitchFamily="34" charset="0"/>
                <a:cs typeface="Arial" panose="020B0604020202020204" pitchFamily="34" charset="0"/>
              </a:rPr>
              <a:t>“</a:t>
            </a:r>
            <a:r>
              <a:rPr lang="en-GB" dirty="0">
                <a:solidFill>
                  <a:schemeClr val="tx2"/>
                </a:solidFill>
                <a:latin typeface="Arial" panose="020B0604020202020204" pitchFamily="34" charset="0"/>
                <a:cs typeface="Arial" panose="020B0604020202020204" pitchFamily="34" charset="0"/>
              </a:rPr>
              <a:t>If I just get a dataset I kind of get a bit </a:t>
            </a:r>
            <a:r>
              <a:rPr lang="en-GB" b="1" dirty="0">
                <a:solidFill>
                  <a:schemeClr val="tx2"/>
                </a:solidFill>
                <a:latin typeface="Arial" panose="020B0604020202020204" pitchFamily="34" charset="0"/>
                <a:cs typeface="Arial" panose="020B0604020202020204" pitchFamily="34" charset="0"/>
              </a:rPr>
              <a:t>overwhelmed and think I don't really know what to do with this</a:t>
            </a:r>
            <a:r>
              <a:rPr lang="en-GB" dirty="0">
                <a:solidFill>
                  <a:schemeClr val="tx2"/>
                </a:solidFill>
                <a:latin typeface="Arial" panose="020B0604020202020204" pitchFamily="34" charset="0"/>
                <a:cs typeface="Arial" panose="020B0604020202020204" pitchFamily="34" charset="0"/>
              </a:rPr>
              <a:t>. I</a:t>
            </a:r>
            <a:r>
              <a:rPr lang="en-GB" u="none" strike="noStrike" baseline="0" dirty="0">
                <a:solidFill>
                  <a:schemeClr val="tx2"/>
                </a:solidFill>
                <a:latin typeface="Arial" panose="020B0604020202020204" pitchFamily="34" charset="0"/>
                <a:cs typeface="Arial" panose="020B0604020202020204" pitchFamily="34" charset="0"/>
              </a:rPr>
              <a:t> don't have a quant background and I really value attending those events because they give you an oversight of, because I guess </a:t>
            </a:r>
            <a:r>
              <a:rPr lang="en-GB" b="1" u="none" strike="noStrike" baseline="0" dirty="0">
                <a:solidFill>
                  <a:schemeClr val="tx2"/>
                </a:solidFill>
                <a:latin typeface="Arial" panose="020B0604020202020204" pitchFamily="34" charset="0"/>
                <a:cs typeface="Arial" panose="020B0604020202020204" pitchFamily="34" charset="0"/>
              </a:rPr>
              <a:t>I'm a bit more nervous about my quant skills </a:t>
            </a:r>
            <a:r>
              <a:rPr lang="en-GB" u="none" strike="noStrike" baseline="0" dirty="0">
                <a:solidFill>
                  <a:schemeClr val="tx2"/>
                </a:solidFill>
                <a:latin typeface="Arial" panose="020B0604020202020204" pitchFamily="34" charset="0"/>
                <a:cs typeface="Arial" panose="020B0604020202020204" pitchFamily="34" charset="0"/>
              </a:rPr>
              <a:t>so I, kind of, I really like being able to go to the events because </a:t>
            </a:r>
            <a:r>
              <a:rPr lang="en-GB" b="1" u="none" strike="noStrike" baseline="0" dirty="0">
                <a:solidFill>
                  <a:schemeClr val="tx2"/>
                </a:solidFill>
                <a:latin typeface="Arial" panose="020B0604020202020204" pitchFamily="34" charset="0"/>
                <a:cs typeface="Arial" panose="020B0604020202020204" pitchFamily="34" charset="0"/>
              </a:rPr>
              <a:t>they kind of break it down and explain it to you and it makes it less scary </a:t>
            </a:r>
            <a:r>
              <a:rPr lang="en-GB" u="none" strike="noStrike" baseline="0" dirty="0">
                <a:solidFill>
                  <a:schemeClr val="tx2"/>
                </a:solidFill>
                <a:latin typeface="Arial" panose="020B0604020202020204" pitchFamily="34" charset="0"/>
                <a:cs typeface="Arial" panose="020B0604020202020204" pitchFamily="34" charset="0"/>
              </a:rPr>
              <a:t>in a way</a:t>
            </a:r>
            <a:r>
              <a:rPr lang="en-GB" b="0" u="none" strike="noStrike" baseline="0" dirty="0">
                <a:solidFill>
                  <a:schemeClr val="tx2"/>
                </a:solidFill>
                <a:latin typeface="Arial" panose="020B0604020202020204" pitchFamily="34" charset="0"/>
                <a:cs typeface="Arial" panose="020B0604020202020204" pitchFamily="34" charset="0"/>
              </a:rPr>
              <a:t>”</a:t>
            </a:r>
            <a:r>
              <a:rPr lang="en-GB" dirty="0">
                <a:solidFill>
                  <a:schemeClr val="tx2"/>
                </a:solidFill>
                <a:latin typeface="Arial" panose="020B0604020202020204" pitchFamily="34" charset="0"/>
                <a:cs typeface="Arial" panose="020B0604020202020204" pitchFamily="34" charset="0"/>
              </a:rPr>
              <a:t> </a:t>
            </a:r>
          </a:p>
          <a:p>
            <a:r>
              <a:rPr lang="en-GB" u="none" strike="noStrike" baseline="0" dirty="0">
                <a:solidFill>
                  <a:srgbClr val="702082"/>
                </a:solidFill>
                <a:latin typeface="Arial" panose="020B0604020202020204" pitchFamily="34" charset="0"/>
                <a:cs typeface="Arial" panose="020B0604020202020204" pitchFamily="34" charset="0"/>
              </a:rPr>
              <a:t>(Masters student</a:t>
            </a:r>
            <a:r>
              <a:rPr lang="en-GB" dirty="0">
                <a:solidFill>
                  <a:srgbClr val="702082"/>
                </a:solidFill>
                <a:latin typeface="Arial" panose="020B0604020202020204" pitchFamily="34" charset="0"/>
                <a:cs typeface="Arial" panose="020B0604020202020204" pitchFamily="34" charset="0"/>
              </a:rPr>
              <a:t>, #5)</a:t>
            </a:r>
            <a:endParaRPr lang="en-GB" u="none" strike="noStrike" baseline="0" dirty="0">
              <a:solidFill>
                <a:srgbClr val="7020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3066943"/>
      </p:ext>
    </p:extLst>
  </p:cSld>
  <p:clrMapOvr>
    <a:masterClrMapping/>
  </p:clrMapOvr>
</p:sld>
</file>

<file path=ppt/theme/theme1.xml><?xml version="1.0" encoding="utf-8"?>
<a:theme xmlns:a="http://schemas.openxmlformats.org/drawingml/2006/main" name="1_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Branding">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iblePowerPointTemplate" id="{D9C25B34-624C-4E48-8755-2E3DA3E531AC}" vid="{88C2C37C-B4F9-4B2C-AD3C-79DC20E1CA7F}"/>
    </a:ext>
  </a:extLst>
</a:theme>
</file>

<file path=ppt/theme/theme2.xml><?xml version="1.0" encoding="utf-8"?>
<a:theme xmlns:a="http://schemas.openxmlformats.org/drawingml/2006/main" name="1_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97329425-746E-470E-AC21-E160068C48B1}" vid="{0FB60099-A2BB-4EB2-8BD3-D7E177E982C1}"/>
    </a:ext>
  </a:extLst>
</a:theme>
</file>

<file path=ppt/theme/theme3.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ASSIST2022VanessaHiggins - Accessible" id="{EB5DDC8E-AC68-4F50-884D-F5532E2E301B}" vid="{53E8885D-65FE-4E4B-8ED4-8C51B257FE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8" ma:contentTypeDescription="Create a new document." ma:contentTypeScope="" ma:versionID="60b3652bd151e168ad041d121ef7a1ab">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1513cfd0a845cfa7a586b0436e4b3e12"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SharedWithUsers xmlns="1d2e6339-9963-4444-b0f2-be5dad007de0">
      <UserInfo>
        <DisplayName>Alle Bloom</DisplayName>
        <AccountId>29</AccountId>
        <AccountType/>
      </UserInfo>
    </SharedWithUsers>
  </documentManagement>
</p:properties>
</file>

<file path=customXml/itemProps1.xml><?xml version="1.0" encoding="utf-8"?>
<ds:datastoreItem xmlns:ds="http://schemas.openxmlformats.org/officeDocument/2006/customXml" ds:itemID="{0BB15501-FEDA-4D52-AB5B-5774C19997C1}">
  <ds:schemaRefs>
    <ds:schemaRef ds:uri="1d2e6339-9963-4444-b0f2-be5dad007de0"/>
    <ds:schemaRef ds:uri="28b91107-4a81-451c-84f7-f52706813e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6E9E247-7D0B-4813-8233-9447D8FA5E2B}">
  <ds:schemaRefs>
    <ds:schemaRef ds:uri="http://schemas.microsoft.com/sharepoint/v3/contenttype/forms"/>
  </ds:schemaRefs>
</ds:datastoreItem>
</file>

<file path=customXml/itemProps3.xml><?xml version="1.0" encoding="utf-8"?>
<ds:datastoreItem xmlns:ds="http://schemas.openxmlformats.org/officeDocument/2006/customXml" ds:itemID="{39B2D839-0A87-439D-8DFF-91BA9AD89137}">
  <ds:schemaRefs>
    <ds:schemaRef ds:uri="http://purl.org/dc/elements/1.1/"/>
    <ds:schemaRef ds:uri="http://schemas.microsoft.com/office/2006/metadata/properties"/>
    <ds:schemaRef ds:uri="http://purl.org/dc/terms/"/>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28b91107-4a81-451c-84f7-f52706813e2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2091</TotalTime>
  <Words>6188</Words>
  <Application>Microsoft Office PowerPoint</Application>
  <PresentationFormat>Widescreen</PresentationFormat>
  <Paragraphs>396</Paragraphs>
  <Slides>18</Slides>
  <Notes>16</Notes>
  <HiddenSlides>3</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18</vt:i4>
      </vt:variant>
    </vt:vector>
  </HeadingPairs>
  <TitlesOfParts>
    <vt:vector size="30" baseType="lpstr">
      <vt:lpstr>Arial</vt:lpstr>
      <vt:lpstr>Arial</vt:lpstr>
      <vt:lpstr>Arial,Sans-Serif</vt:lpstr>
      <vt:lpstr>Calibri</vt:lpstr>
      <vt:lpstr>Helvetica</vt:lpstr>
      <vt:lpstr>Open Sans</vt:lpstr>
      <vt:lpstr>Segoe UI</vt:lpstr>
      <vt:lpstr>Times New Roman</vt:lpstr>
      <vt:lpstr>verdana</vt:lpstr>
      <vt:lpstr>1_Office Theme</vt:lpstr>
      <vt:lpstr>1_UKDS_UKDA</vt:lpstr>
      <vt:lpstr>Office Theme</vt:lpstr>
      <vt:lpstr>How Online Training Events are Supporting the Development of Quantitative Data Skills in Social Science Students: a qualitative research project</vt:lpstr>
      <vt:lpstr>Outline</vt:lpstr>
      <vt:lpstr>Background: need for data skills</vt:lpstr>
      <vt:lpstr>UK Data Service: user support and training </vt:lpstr>
      <vt:lpstr>Aim of research</vt:lpstr>
      <vt:lpstr>Sample and data collection</vt:lpstr>
      <vt:lpstr>Analysis </vt:lpstr>
      <vt:lpstr>Results – five themes</vt:lpstr>
      <vt:lpstr>Theme 1: Gaining confidence to get started with quantitative data  </vt:lpstr>
      <vt:lpstr>Theme 2: Planning and designing research and assessing  data sources </vt:lpstr>
      <vt:lpstr>Theme 3: Applied, practical data skills</vt:lpstr>
      <vt:lpstr>Theme 4: Inspiring further learning, career opportunities and  cascading knowledge</vt:lpstr>
      <vt:lpstr>Theme 5: Providing access to a research community, networking and peer-support</vt:lpstr>
      <vt:lpstr>Summary and conclusions </vt:lpstr>
      <vt:lpstr>Acknowledgements </vt:lpstr>
      <vt:lpstr>Extra hidden slides for info</vt:lpstr>
      <vt:lpstr>Which events had the students attended?</vt:lpstr>
      <vt:lpstr>Analytical, research and professional skills framework for SHAPE graduates</vt:lpstr>
    </vt:vector>
  </TitlesOfParts>
  <Company>University of Manchester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 Locating Research Data</dc:title>
  <dc:creator>Vanessa Higgins</dc:creator>
  <cp:lastModifiedBy>Alle Bloom</cp:lastModifiedBy>
  <cp:revision>103</cp:revision>
  <dcterms:created xsi:type="dcterms:W3CDTF">2022-03-01T16:22:37Z</dcterms:created>
  <dcterms:modified xsi:type="dcterms:W3CDTF">2024-05-17T16:13:53Z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